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4.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51" r:id="rId2"/>
    <p:sldMasterId id="2147483654" r:id="rId3"/>
    <p:sldMasterId id="2147483665" r:id="rId4"/>
    <p:sldMasterId id="2147483673" r:id="rId5"/>
  </p:sldMasterIdLst>
  <p:notesMasterIdLst>
    <p:notesMasterId r:id="rId24"/>
  </p:notesMasterIdLst>
  <p:handoutMasterIdLst>
    <p:handoutMasterId r:id="rId25"/>
  </p:handoutMasterIdLst>
  <p:sldIdLst>
    <p:sldId id="311" r:id="rId6"/>
    <p:sldId id="317" r:id="rId7"/>
    <p:sldId id="351" r:id="rId8"/>
    <p:sldId id="350" r:id="rId9"/>
    <p:sldId id="352" r:id="rId10"/>
    <p:sldId id="353" r:id="rId11"/>
    <p:sldId id="358" r:id="rId12"/>
    <p:sldId id="333" r:id="rId13"/>
    <p:sldId id="361" r:id="rId14"/>
    <p:sldId id="362" r:id="rId15"/>
    <p:sldId id="360" r:id="rId16"/>
    <p:sldId id="363" r:id="rId17"/>
    <p:sldId id="364" r:id="rId18"/>
    <p:sldId id="359" r:id="rId19"/>
    <p:sldId id="356" r:id="rId20"/>
    <p:sldId id="357" r:id="rId21"/>
    <p:sldId id="346" r:id="rId22"/>
    <p:sldId id="347" r:id="rId23"/>
  </p:sldIdLst>
  <p:sldSz cx="9144000" cy="6858000" type="screen4x3"/>
  <p:notesSz cx="6858000" cy="9144000"/>
  <p:defaultText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165" algn="l" defTabSz="913765" rtl="0" eaLnBrk="1" latinLnBrk="0" hangingPunct="1">
      <a:defRPr sz="1800" kern="1200">
        <a:solidFill>
          <a:schemeClr val="tx1"/>
        </a:solidFill>
        <a:latin typeface="+mn-lt"/>
        <a:ea typeface="+mn-ea"/>
        <a:cs typeface="+mn-cs"/>
      </a:defRPr>
    </a:lvl5pPr>
    <a:lvl6pPr marL="2285365" algn="l" defTabSz="913765" rtl="0" eaLnBrk="1" latinLnBrk="0" hangingPunct="1">
      <a:defRPr sz="1800" kern="1200">
        <a:solidFill>
          <a:schemeClr val="tx1"/>
        </a:solidFill>
        <a:latin typeface="+mn-lt"/>
        <a:ea typeface="+mn-ea"/>
        <a:cs typeface="+mn-cs"/>
      </a:defRPr>
    </a:lvl6pPr>
    <a:lvl7pPr marL="2742565" algn="l" defTabSz="913765" rtl="0" eaLnBrk="1" latinLnBrk="0" hangingPunct="1">
      <a:defRPr sz="1800" kern="1200">
        <a:solidFill>
          <a:schemeClr val="tx1"/>
        </a:solidFill>
        <a:latin typeface="+mn-lt"/>
        <a:ea typeface="+mn-ea"/>
        <a:cs typeface="+mn-cs"/>
      </a:defRPr>
    </a:lvl7pPr>
    <a:lvl8pPr marL="3199765" algn="l" defTabSz="913765" rtl="0" eaLnBrk="1" latinLnBrk="0" hangingPunct="1">
      <a:defRPr sz="1800" kern="1200">
        <a:solidFill>
          <a:schemeClr val="tx1"/>
        </a:solidFill>
        <a:latin typeface="+mn-lt"/>
        <a:ea typeface="+mn-ea"/>
        <a:cs typeface="+mn-cs"/>
      </a:defRPr>
    </a:lvl8pPr>
    <a:lvl9pPr marL="3656965" algn="l" defTabSz="913765"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tammy chew" initials="tc [7]" lastIdx="1" clrIdx="6"/>
  <p:cmAuthor id="9" name="Tan, Bernice" initials="TB" lastIdx="1" clrIdx="8"/>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948"/>
    <a:srgbClr val="818282"/>
    <a:srgbClr val="F8F8F8"/>
    <a:srgbClr val="B1C025"/>
    <a:srgbClr val="C3D229"/>
    <a:srgbClr val="F0F0F0"/>
    <a:srgbClr val="F2F2F2"/>
    <a:srgbClr val="B4B4B4"/>
    <a:srgbClr val="D8D8D8"/>
    <a:srgbClr val="F5F8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85" autoAdjust="0"/>
  </p:normalViewPr>
  <p:slideViewPr>
    <p:cSldViewPr snapToGrid="0" snapToObjects="1">
      <p:cViewPr varScale="1">
        <p:scale>
          <a:sx n="67" d="100"/>
          <a:sy n="67" d="100"/>
        </p:scale>
        <p:origin x="1280" y="76"/>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p:cViewPr varScale="1">
        <p:scale>
          <a:sx n="88" d="100"/>
          <a:sy n="88" d="100"/>
        </p:scale>
        <p:origin x="3822"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commentAuthors" Target="commentAuthor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765BEA1-8B71-4887-9AC3-7EE01C1100CC}" type="datetimeFigureOut">
              <a:rPr lang="en-US" smtClean="0"/>
              <a:t>4/17/2020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F8E8F7F-8882-42F2-ACA3-60527D8EB16D}" type="slidenum">
              <a:rPr lang="en-US" smtClean="0"/>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png>
</file>

<file path=ppt/media/image14.png>
</file>

<file path=ppt/media/image15.jpeg>
</file>

<file path=ppt/media/image16.jpeg>
</file>

<file path=ppt/media/image17.png>
</file>

<file path=ppt/media/image18.png>
</file>

<file path=ppt/media/image19.png>
</file>

<file path=ppt/media/image2.png>
</file>

<file path=ppt/media/image20.png>
</file>

<file path=ppt/media/image21.wmf>
</file>

<file path=ppt/media/image3.pn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A45500C-CE3D-CC4B-8FFC-61E980CA826A}" type="datetimeFigureOut">
              <a:rPr lang="en-US" smtClean="0"/>
              <a:t>4/17/2020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C2E329-D778-134D-B563-D7ED26D9EFAE}"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3765" rtl="0" eaLnBrk="1" latinLnBrk="0" hangingPunct="1">
      <a:defRPr sz="1200" kern="1200">
        <a:solidFill>
          <a:schemeClr val="tx1"/>
        </a:solidFill>
        <a:latin typeface="+mn-lt"/>
        <a:ea typeface="+mn-ea"/>
        <a:cs typeface="+mn-cs"/>
      </a:defRPr>
    </a:lvl1pPr>
    <a:lvl2pPr marL="457200" algn="l" defTabSz="913765" rtl="0" eaLnBrk="1" latinLnBrk="0" hangingPunct="1">
      <a:defRPr sz="1200" kern="1200">
        <a:solidFill>
          <a:schemeClr val="tx1"/>
        </a:solidFill>
        <a:latin typeface="+mn-lt"/>
        <a:ea typeface="+mn-ea"/>
        <a:cs typeface="+mn-cs"/>
      </a:defRPr>
    </a:lvl2pPr>
    <a:lvl3pPr marL="914400" algn="l" defTabSz="913765" rtl="0" eaLnBrk="1" latinLnBrk="0" hangingPunct="1">
      <a:defRPr sz="1200" kern="1200">
        <a:solidFill>
          <a:schemeClr val="tx1"/>
        </a:solidFill>
        <a:latin typeface="+mn-lt"/>
        <a:ea typeface="+mn-ea"/>
        <a:cs typeface="+mn-cs"/>
      </a:defRPr>
    </a:lvl3pPr>
    <a:lvl4pPr marL="1371600" algn="l" defTabSz="913765" rtl="0" eaLnBrk="1" latinLnBrk="0" hangingPunct="1">
      <a:defRPr sz="1200" kern="1200">
        <a:solidFill>
          <a:schemeClr val="tx1"/>
        </a:solidFill>
        <a:latin typeface="+mn-lt"/>
        <a:ea typeface="+mn-ea"/>
        <a:cs typeface="+mn-cs"/>
      </a:defRPr>
    </a:lvl4pPr>
    <a:lvl5pPr marL="1828165" algn="l" defTabSz="913765" rtl="0" eaLnBrk="1" latinLnBrk="0" hangingPunct="1">
      <a:defRPr sz="1200" kern="1200">
        <a:solidFill>
          <a:schemeClr val="tx1"/>
        </a:solidFill>
        <a:latin typeface="+mn-lt"/>
        <a:ea typeface="+mn-ea"/>
        <a:cs typeface="+mn-cs"/>
      </a:defRPr>
    </a:lvl5pPr>
    <a:lvl6pPr marL="2285365" algn="l" defTabSz="913765" rtl="0" eaLnBrk="1" latinLnBrk="0" hangingPunct="1">
      <a:defRPr sz="1200" kern="1200">
        <a:solidFill>
          <a:schemeClr val="tx1"/>
        </a:solidFill>
        <a:latin typeface="+mn-lt"/>
        <a:ea typeface="+mn-ea"/>
        <a:cs typeface="+mn-cs"/>
      </a:defRPr>
    </a:lvl6pPr>
    <a:lvl7pPr marL="2742565" algn="l" defTabSz="913765" rtl="0" eaLnBrk="1" latinLnBrk="0" hangingPunct="1">
      <a:defRPr sz="1200" kern="1200">
        <a:solidFill>
          <a:schemeClr val="tx1"/>
        </a:solidFill>
        <a:latin typeface="+mn-lt"/>
        <a:ea typeface="+mn-ea"/>
        <a:cs typeface="+mn-cs"/>
      </a:defRPr>
    </a:lvl7pPr>
    <a:lvl8pPr marL="3199765" algn="l" defTabSz="913765" rtl="0" eaLnBrk="1" latinLnBrk="0" hangingPunct="1">
      <a:defRPr sz="1200" kern="1200">
        <a:solidFill>
          <a:schemeClr val="tx1"/>
        </a:solidFill>
        <a:latin typeface="+mn-lt"/>
        <a:ea typeface="+mn-ea"/>
        <a:cs typeface="+mn-cs"/>
      </a:defRPr>
    </a:lvl8pPr>
    <a:lvl9pPr marL="3656965" algn="l" defTabSz="913765"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srcRect/>
          <a:stretch>
            <a:fillRect/>
          </a:stretch>
        </p:blipFill>
        <p:spPr>
          <a:xfrm>
            <a:off x="2833816" y="-5643"/>
            <a:ext cx="6310184" cy="6102626"/>
          </a:xfrm>
          <a:prstGeom prst="rect">
            <a:avLst/>
          </a:prstGeom>
        </p:spPr>
      </p:pic>
      <p:pic>
        <p:nvPicPr>
          <p:cNvPr id="9" name="Picture 8"/>
          <p:cNvPicPr>
            <a:picLocks noChangeAspect="1"/>
          </p:cNvPicPr>
          <p:nvPr userDrawn="1"/>
        </p:nvPicPr>
        <p:blipFill>
          <a:blip r:embed="rId3"/>
          <a:stretch>
            <a:fillRect/>
          </a:stretch>
        </p:blipFill>
        <p:spPr>
          <a:xfrm>
            <a:off x="0" y="1187"/>
            <a:ext cx="9144000" cy="6855626"/>
          </a:xfrm>
          <a:prstGeom prst="rect">
            <a:avLst/>
          </a:prstGeom>
        </p:spPr>
      </p:pic>
      <p:sp>
        <p:nvSpPr>
          <p:cNvPr id="6" name="Title 1"/>
          <p:cNvSpPr>
            <a:spLocks noGrp="1"/>
          </p:cNvSpPr>
          <p:nvPr>
            <p:ph type="ctrTitle"/>
          </p:nvPr>
        </p:nvSpPr>
        <p:spPr>
          <a:xfrm>
            <a:off x="157615" y="4912822"/>
            <a:ext cx="4765424" cy="382385"/>
          </a:xfrm>
          <a:prstGeom prst="rect">
            <a:avLst/>
          </a:prstGeom>
        </p:spPr>
        <p:txBody>
          <a:bodyPr lIns="91421" tIns="45710" rIns="91421" bIns="45710" anchor="ctr">
            <a:noAutofit/>
          </a:bodyPr>
          <a:lstStyle>
            <a:lvl1pPr algn="l">
              <a:lnSpc>
                <a:spcPts val="3000"/>
              </a:lnSpc>
              <a:defRPr sz="2800" b="1" i="0">
                <a:solidFill>
                  <a:srgbClr val="FFFFFF"/>
                </a:solidFill>
                <a:latin typeface="+mj-lt"/>
                <a:cs typeface="Calibri Light" panose="020F0302020204030204" pitchFamily="34" charset="0"/>
              </a:defRPr>
            </a:lvl1pPr>
          </a:lstStyle>
          <a:p>
            <a:r>
              <a:rPr lang="en-US" dirty="0"/>
              <a:t>Click to edit Master title style</a:t>
            </a:r>
          </a:p>
        </p:txBody>
      </p:sp>
      <p:sp>
        <p:nvSpPr>
          <p:cNvPr id="10" name="Subtitle 2"/>
          <p:cNvSpPr>
            <a:spLocks noGrp="1"/>
          </p:cNvSpPr>
          <p:nvPr>
            <p:ph type="subTitle" idx="1"/>
          </p:nvPr>
        </p:nvSpPr>
        <p:spPr>
          <a:xfrm>
            <a:off x="157613" y="5295207"/>
            <a:ext cx="4765425" cy="290946"/>
          </a:xfrm>
          <a:prstGeom prst="rect">
            <a:avLst/>
          </a:prstGeom>
        </p:spPr>
        <p:txBody>
          <a:bodyPr wrap="square" lIns="91421" tIns="45710" rIns="91421" bIns="45710">
            <a:noAutofit/>
          </a:bodyPr>
          <a:lstStyle>
            <a:lvl1pPr marL="0" indent="0" algn="l">
              <a:buNone/>
              <a:defRPr sz="1800" b="1">
                <a:solidFill>
                  <a:schemeClr val="bg1"/>
                </a:solidFill>
                <a:latin typeface="+mj-lt"/>
                <a:cs typeface="Calibri Light" panose="020F0302020204030204" pitchFamily="34" charset="0"/>
              </a:defRPr>
            </a:lvl1pPr>
            <a:lvl2pPr marL="521335" indent="0" algn="ctr">
              <a:buNone/>
              <a:defRPr>
                <a:solidFill>
                  <a:schemeClr val="tx1">
                    <a:tint val="75000"/>
                  </a:schemeClr>
                </a:solidFill>
              </a:defRPr>
            </a:lvl2pPr>
            <a:lvl3pPr marL="1042670" indent="0" algn="ctr">
              <a:buNone/>
              <a:defRPr>
                <a:solidFill>
                  <a:schemeClr val="tx1">
                    <a:tint val="75000"/>
                  </a:schemeClr>
                </a:solidFill>
              </a:defRPr>
            </a:lvl3pPr>
            <a:lvl4pPr marL="1564005" indent="0" algn="ctr">
              <a:buNone/>
              <a:defRPr>
                <a:solidFill>
                  <a:schemeClr val="tx1">
                    <a:tint val="75000"/>
                  </a:schemeClr>
                </a:solidFill>
              </a:defRPr>
            </a:lvl4pPr>
            <a:lvl5pPr marL="2085340" indent="0" algn="ctr">
              <a:buNone/>
              <a:defRPr>
                <a:solidFill>
                  <a:schemeClr val="tx1">
                    <a:tint val="75000"/>
                  </a:schemeClr>
                </a:solidFill>
              </a:defRPr>
            </a:lvl5pPr>
            <a:lvl6pPr marL="2606675" indent="0" algn="ctr">
              <a:buNone/>
              <a:defRPr>
                <a:solidFill>
                  <a:schemeClr val="tx1">
                    <a:tint val="75000"/>
                  </a:schemeClr>
                </a:solidFill>
              </a:defRPr>
            </a:lvl6pPr>
            <a:lvl7pPr marL="3128010" indent="0" algn="ctr">
              <a:buNone/>
              <a:defRPr>
                <a:solidFill>
                  <a:schemeClr val="tx1">
                    <a:tint val="75000"/>
                  </a:schemeClr>
                </a:solidFill>
              </a:defRPr>
            </a:lvl7pPr>
            <a:lvl8pPr marL="3649345" indent="0" algn="ctr">
              <a:buNone/>
              <a:defRPr>
                <a:solidFill>
                  <a:schemeClr val="tx1">
                    <a:tint val="75000"/>
                  </a:schemeClr>
                </a:solidFill>
              </a:defRPr>
            </a:lvl8pPr>
            <a:lvl9pPr marL="4170680" indent="0" algn="ctr">
              <a:buNone/>
              <a:defRPr>
                <a:solidFill>
                  <a:schemeClr val="tx1">
                    <a:tint val="75000"/>
                  </a:schemeClr>
                </a:solidFill>
              </a:defRPr>
            </a:lvl9pPr>
          </a:lstStyle>
          <a:p>
            <a:r>
              <a:rPr lang="en-US" dirty="0"/>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Content Slide">
    <p:spTree>
      <p:nvGrpSpPr>
        <p:cNvPr id="1" name=""/>
        <p:cNvGrpSpPr/>
        <p:nvPr/>
      </p:nvGrpSpPr>
      <p:grpSpPr>
        <a:xfrm>
          <a:off x="0" y="0"/>
          <a:ext cx="0" cy="0"/>
          <a:chOff x="0" y="0"/>
          <a:chExt cx="0" cy="0"/>
        </a:xfrm>
      </p:grpSpPr>
      <p:sp>
        <p:nvSpPr>
          <p:cNvPr id="2" name="TextBox 1"/>
          <p:cNvSpPr txBox="1"/>
          <p:nvPr userDrawn="1"/>
        </p:nvSpPr>
        <p:spPr>
          <a:xfrm>
            <a:off x="433011" y="361942"/>
            <a:ext cx="4186936" cy="646331"/>
          </a:xfrm>
          <a:prstGeom prst="rect">
            <a:avLst/>
          </a:prstGeom>
          <a:noFill/>
        </p:spPr>
        <p:txBody>
          <a:bodyPr wrap="square" rtlCol="0">
            <a:spAutoFit/>
          </a:bodyPr>
          <a:lstStyle/>
          <a:p>
            <a:r>
              <a:rPr lang="en-US" sz="3600" b="1" dirty="0">
                <a:solidFill>
                  <a:schemeClr val="accent1"/>
                </a:solidFill>
              </a:rPr>
              <a:t>Agenda</a:t>
            </a:r>
          </a:p>
        </p:txBody>
      </p:sp>
      <p:sp>
        <p:nvSpPr>
          <p:cNvPr id="4" name="Text Placeholder 3"/>
          <p:cNvSpPr>
            <a:spLocks noGrp="1"/>
          </p:cNvSpPr>
          <p:nvPr>
            <p:ph type="body" sz="half" idx="2"/>
          </p:nvPr>
        </p:nvSpPr>
        <p:spPr>
          <a:xfrm>
            <a:off x="374332" y="1299740"/>
            <a:ext cx="7073872" cy="4476682"/>
          </a:xfrm>
          <a:prstGeom prst="rect">
            <a:avLst/>
          </a:prstGeom>
        </p:spPr>
        <p:txBody>
          <a:bodyPr wrap="square">
            <a:noAutofit/>
          </a:bodyPr>
          <a:lstStyle>
            <a:lvl1pPr marL="514350" indent="-514350">
              <a:lnSpc>
                <a:spcPts val="2000"/>
              </a:lnSpc>
              <a:buClrTx/>
              <a:buFont typeface="+mj-lt"/>
              <a:buAutoNum type="arabicPeriod"/>
              <a:defRPr sz="2800" b="0" i="0">
                <a:solidFill>
                  <a:schemeClr val="tx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8_Content Slide">
    <p:spTree>
      <p:nvGrpSpPr>
        <p:cNvPr id="1" name=""/>
        <p:cNvGrpSpPr/>
        <p:nvPr/>
      </p:nvGrpSpPr>
      <p:grpSpPr>
        <a:xfrm>
          <a:off x="0" y="0"/>
          <a:ext cx="0" cy="0"/>
          <a:chOff x="0" y="0"/>
          <a:chExt cx="0" cy="0"/>
        </a:xfrm>
      </p:grpSpPr>
      <p:sp>
        <p:nvSpPr>
          <p:cNvPr id="2" name="TextBox 1"/>
          <p:cNvSpPr txBox="1"/>
          <p:nvPr userDrawn="1"/>
        </p:nvSpPr>
        <p:spPr>
          <a:xfrm>
            <a:off x="433011" y="361942"/>
            <a:ext cx="4186936" cy="646331"/>
          </a:xfrm>
          <a:prstGeom prst="rect">
            <a:avLst/>
          </a:prstGeom>
          <a:noFill/>
        </p:spPr>
        <p:txBody>
          <a:bodyPr wrap="square" rtlCol="0">
            <a:spAutoFit/>
          </a:bodyPr>
          <a:lstStyle/>
          <a:p>
            <a:r>
              <a:rPr lang="en-US" sz="3600" b="1" dirty="0">
                <a:solidFill>
                  <a:schemeClr val="accent1"/>
                </a:solidFill>
              </a:rPr>
              <a:t>Agenda</a:t>
            </a:r>
          </a:p>
        </p:txBody>
      </p:sp>
      <p:sp>
        <p:nvSpPr>
          <p:cNvPr id="4" name="Text Placeholder 3"/>
          <p:cNvSpPr>
            <a:spLocks noGrp="1"/>
          </p:cNvSpPr>
          <p:nvPr>
            <p:ph type="body" sz="half" idx="2"/>
          </p:nvPr>
        </p:nvSpPr>
        <p:spPr>
          <a:xfrm>
            <a:off x="374332" y="1299740"/>
            <a:ext cx="4879312" cy="4476682"/>
          </a:xfrm>
          <a:prstGeom prst="rect">
            <a:avLst/>
          </a:prstGeom>
        </p:spPr>
        <p:txBody>
          <a:bodyPr wrap="square">
            <a:noAutofit/>
          </a:bodyPr>
          <a:lstStyle>
            <a:lvl1pPr marL="342900" indent="-342900">
              <a:lnSpc>
                <a:spcPct val="100000"/>
              </a:lnSpc>
              <a:buClrTx/>
              <a:buFont typeface="+mj-lt"/>
              <a:buAutoNum type="arabicPeriod"/>
              <a:defRPr sz="2800" b="0" i="0">
                <a:solidFill>
                  <a:schemeClr val="tx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a:p>
            <a:pPr lvl="0"/>
            <a:endParaRPr lang="en-US" dirty="0"/>
          </a:p>
          <a:p>
            <a:pPr lvl="0"/>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47800"/>
            <a:ext cx="8229600" cy="4678363"/>
          </a:xfrm>
        </p:spPr>
        <p:txBody>
          <a:bodyPr>
            <a:noAutofit/>
          </a:bodyPr>
          <a:lstStyle>
            <a:lvl1pPr marL="231140" indent="-231140">
              <a:lnSpc>
                <a:spcPct val="110000"/>
              </a:lnSpc>
              <a:spcBef>
                <a:spcPts val="510"/>
              </a:spcBef>
              <a:buClr>
                <a:schemeClr val="accent4"/>
              </a:buClr>
              <a:buFont typeface="Wingdings 3" panose="05040102010807070707" pitchFamily="18" charset="2"/>
              <a:buChar char="u"/>
              <a:tabLst>
                <a:tab pos="307975" algn="l"/>
              </a:tabLst>
              <a:defRPr sz="1195">
                <a:solidFill>
                  <a:schemeClr val="tx1">
                    <a:lumMod val="75000"/>
                    <a:lumOff val="25000"/>
                  </a:schemeClr>
                </a:solidFill>
                <a:latin typeface="+mn-lt"/>
              </a:defRPr>
            </a:lvl1pPr>
            <a:lvl2pPr marL="633095" indent="-243205">
              <a:lnSpc>
                <a:spcPct val="110000"/>
              </a:lnSpc>
              <a:spcBef>
                <a:spcPts val="510"/>
              </a:spcBef>
              <a:buClr>
                <a:schemeClr val="accent5"/>
              </a:buClr>
              <a:buFont typeface="Wingdings 3" panose="05040102010807070707" pitchFamily="18" charset="2"/>
              <a:buChar char="u"/>
              <a:defRPr sz="935">
                <a:latin typeface="+mn-lt"/>
              </a:defRPr>
            </a:lvl2pPr>
            <a:lvl3pPr>
              <a:lnSpc>
                <a:spcPct val="110000"/>
              </a:lnSpc>
              <a:spcBef>
                <a:spcPts val="510"/>
              </a:spcBef>
              <a:buClr>
                <a:schemeClr val="accent1"/>
              </a:buClr>
              <a:defRPr sz="935">
                <a:solidFill>
                  <a:schemeClr val="accent1"/>
                </a:solidFill>
                <a:latin typeface="+mn-lt"/>
              </a:defRPr>
            </a:lvl3pPr>
            <a:lvl4pPr>
              <a:defRPr sz="765"/>
            </a:lvl4pPr>
            <a:lvl5pPr>
              <a:defRPr sz="765"/>
            </a:lvl5pPr>
          </a:lstStyle>
          <a:p>
            <a:pPr lvl="0"/>
            <a:r>
              <a:rPr lang="en-US" dirty="0"/>
              <a:t>Click to edit Master text styles</a:t>
            </a:r>
          </a:p>
          <a:p>
            <a:pPr lvl="1"/>
            <a:r>
              <a:rPr lang="en-US" dirty="0"/>
              <a:t>Second level</a:t>
            </a:r>
          </a:p>
          <a:p>
            <a:pPr lvl="2"/>
            <a:r>
              <a:rPr lang="en-US" dirty="0"/>
              <a:t>Third level</a:t>
            </a:r>
          </a:p>
        </p:txBody>
      </p:sp>
      <p:sp>
        <p:nvSpPr>
          <p:cNvPr id="9" name="Text Placeholder 8"/>
          <p:cNvSpPr>
            <a:spLocks noGrp="1"/>
          </p:cNvSpPr>
          <p:nvPr>
            <p:ph type="body" sz="quarter" idx="10"/>
          </p:nvPr>
        </p:nvSpPr>
        <p:spPr>
          <a:xfrm>
            <a:off x="457200" y="905347"/>
            <a:ext cx="7086600" cy="457200"/>
          </a:xfrm>
        </p:spPr>
        <p:txBody>
          <a:bodyPr>
            <a:noAutofit/>
          </a:bodyPr>
          <a:lstStyle>
            <a:lvl1pPr marL="0" indent="0">
              <a:buNone/>
              <a:defRPr sz="1365">
                <a:solidFill>
                  <a:srgbClr val="4D4D4D">
                    <a:alpha val="98000"/>
                  </a:srgbClr>
                </a:solidFill>
                <a:latin typeface="+mn-lt"/>
              </a:defRPr>
            </a:lvl1pPr>
            <a:lvl2pPr marL="389890" indent="0">
              <a:buNone/>
              <a:defRPr/>
            </a:lvl2pPr>
            <a:lvl3pPr marL="779145" indent="0">
              <a:buNone/>
              <a:defRPr/>
            </a:lvl3pPr>
            <a:lvl4pPr marL="1169035" indent="0">
              <a:buNone/>
              <a:defRPr/>
            </a:lvl4pPr>
            <a:lvl5pPr marL="1558290" indent="0">
              <a:buNone/>
              <a:defRPr/>
            </a:lvl5pPr>
          </a:lstStyle>
          <a:p>
            <a:pPr lvl="0"/>
            <a:r>
              <a:rPr lang="en-US" dirty="0"/>
              <a:t>Click to edit Master text styles</a:t>
            </a:r>
            <a:endParaRPr lang="en-GB" dirty="0"/>
          </a:p>
        </p:txBody>
      </p:sp>
      <p:sp>
        <p:nvSpPr>
          <p:cNvPr id="10" name="Title 4"/>
          <p:cNvSpPr>
            <a:spLocks noGrp="1"/>
          </p:cNvSpPr>
          <p:nvPr>
            <p:ph type="title"/>
          </p:nvPr>
        </p:nvSpPr>
        <p:spPr>
          <a:xfrm>
            <a:off x="457200" y="214290"/>
            <a:ext cx="8354580" cy="487362"/>
          </a:xfrm>
          <a:prstGeom prst="rect">
            <a:avLst/>
          </a:prstGeom>
        </p:spPr>
        <p:txBody>
          <a:bodyPr/>
          <a:lstStyle>
            <a:lvl1pPr algn="l">
              <a:defRPr/>
            </a:lvl1pPr>
          </a:lstStyle>
          <a:p>
            <a:endParaRPr lang="en-US" sz="1705" b="1" dirty="0">
              <a:solidFill>
                <a:schemeClr val="accent5"/>
              </a:solidFill>
            </a:endParaRPr>
          </a:p>
        </p:txBody>
      </p:sp>
      <p:sp>
        <p:nvSpPr>
          <p:cNvPr id="15" name="Slide Number Placeholder 3"/>
          <p:cNvSpPr>
            <a:spLocks noGrp="1"/>
          </p:cNvSpPr>
          <p:nvPr>
            <p:ph type="sldNum" sz="quarter" idx="4"/>
          </p:nvPr>
        </p:nvSpPr>
        <p:spPr>
          <a:xfrm>
            <a:off x="7010400" y="6424733"/>
            <a:ext cx="2133600" cy="365125"/>
          </a:xfrm>
          <a:prstGeom prst="rect">
            <a:avLst/>
          </a:prstGeom>
        </p:spPr>
        <p:txBody>
          <a:bodyPr vert="horz" lIns="91440" tIns="45720" rIns="91440" bIns="45720" rtlCol="0" anchor="ctr"/>
          <a:lstStyle>
            <a:lvl1pPr algn="r">
              <a:defRPr sz="1025">
                <a:solidFill>
                  <a:schemeClr val="tx1">
                    <a:tint val="75000"/>
                  </a:schemeClr>
                </a:solidFill>
              </a:defRPr>
            </a:lvl1pPr>
          </a:lstStyle>
          <a:p>
            <a:pPr marL="0" marR="0" lvl="0" indent="0" algn="r" defTabSz="843915" rtl="0" eaLnBrk="1" fontAlgn="auto" latinLnBrk="0" hangingPunct="1">
              <a:lnSpc>
                <a:spcPct val="100000"/>
              </a:lnSpc>
              <a:spcBef>
                <a:spcPts val="0"/>
              </a:spcBef>
              <a:spcAft>
                <a:spcPts val="0"/>
              </a:spcAft>
              <a:buClrTx/>
              <a:buSzTx/>
              <a:buFontTx/>
              <a:buNone/>
              <a:defRPr/>
            </a:pPr>
            <a:fld id="{156C73FB-DC4A-4012-8D1A-64730512B4E0}" type="slidenum">
              <a:rPr kumimoji="0" lang="en-US" sz="1025" b="0" i="0" u="none" strike="noStrike" kern="1200" cap="none" spc="0" normalizeH="0" baseline="0" noProof="0" smtClean="0">
                <a:ln>
                  <a:noFill/>
                </a:ln>
                <a:solidFill>
                  <a:prstClr val="black">
                    <a:tint val="75000"/>
                  </a:prstClr>
                </a:solidFill>
                <a:effectLst/>
                <a:uLnTx/>
                <a:uFillTx/>
                <a:latin typeface="Lucida Sans" panose="020B0602030504020204"/>
                <a:ea typeface="+mn-ea"/>
                <a:cs typeface="+mn-cs"/>
              </a:rPr>
              <a:t>‹#›</a:t>
            </a:fld>
            <a:endParaRPr kumimoji="0" lang="en-US" sz="1025" b="0" i="0" u="none" strike="noStrike" kern="1200" cap="none" spc="0" normalizeH="0" baseline="0" noProof="0" dirty="0">
              <a:ln>
                <a:noFill/>
              </a:ln>
              <a:solidFill>
                <a:prstClr val="black">
                  <a:tint val="75000"/>
                </a:prstClr>
              </a:solidFill>
              <a:effectLst/>
              <a:uLnTx/>
              <a:uFillTx/>
              <a:latin typeface="Lucida Sans" panose="020B0602030504020204"/>
              <a:ea typeface="+mn-ea"/>
              <a:cs typeface="+mn-cs"/>
            </a:endParaRPr>
          </a:p>
        </p:txBody>
      </p:sp>
      <p:sp>
        <p:nvSpPr>
          <p:cNvPr id="11" name="TextBox 10"/>
          <p:cNvSpPr txBox="1"/>
          <p:nvPr userDrawn="1"/>
        </p:nvSpPr>
        <p:spPr>
          <a:xfrm>
            <a:off x="5993574" y="6598945"/>
            <a:ext cx="2738015" cy="113557"/>
          </a:xfrm>
          <a:prstGeom prst="rect">
            <a:avLst/>
          </a:prstGeom>
          <a:noFill/>
        </p:spPr>
        <p:txBody>
          <a:bodyPr wrap="square" lIns="0" tIns="0" rIns="0" bIns="0" rtlCol="0">
            <a:spAutoFit/>
          </a:bodyPr>
          <a:lstStyle/>
          <a:p>
            <a:pPr marL="0" marR="0" lvl="0" indent="0" algn="r" defTabSz="843915" rtl="0" eaLnBrk="1" fontAlgn="auto" latinLnBrk="0" hangingPunct="1">
              <a:lnSpc>
                <a:spcPct val="100000"/>
              </a:lnSpc>
              <a:spcBef>
                <a:spcPts val="0"/>
              </a:spcBef>
              <a:spcAft>
                <a:spcPts val="0"/>
              </a:spcAft>
              <a:buClrTx/>
              <a:buSzTx/>
              <a:buFontTx/>
              <a:buNone/>
              <a:defRPr/>
            </a:pPr>
            <a:r>
              <a:rPr kumimoji="0" lang="en-US" sz="740" b="0" i="0" u="none" strike="noStrike" kern="1200" cap="none" spc="0" normalizeH="0" baseline="0" noProof="0" dirty="0">
                <a:ln>
                  <a:noFill/>
                </a:ln>
                <a:solidFill>
                  <a:srgbClr val="4D4D4D"/>
                </a:solidFill>
                <a:effectLst/>
                <a:uLnTx/>
                <a:uFillTx/>
                <a:latin typeface="Helvetica" charset="0"/>
                <a:ea typeface="Helvetica" charset="0"/>
                <a:cs typeface="Helvetica" charset="0"/>
              </a:rPr>
              <a:t>© 2016 Zuellig Pharma. All rights reserved. Confidential.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47800"/>
            <a:ext cx="8229600" cy="4678363"/>
          </a:xfrm>
        </p:spPr>
        <p:txBody>
          <a:bodyPr>
            <a:noAutofit/>
          </a:bodyPr>
          <a:lstStyle>
            <a:lvl1pPr marL="231140" indent="-231140">
              <a:lnSpc>
                <a:spcPct val="110000"/>
              </a:lnSpc>
              <a:spcBef>
                <a:spcPts val="510"/>
              </a:spcBef>
              <a:buClr>
                <a:schemeClr val="accent4"/>
              </a:buClr>
              <a:buFont typeface="Wingdings 3" panose="05040102010807070707" pitchFamily="18" charset="2"/>
              <a:buChar char="u"/>
              <a:tabLst>
                <a:tab pos="307975" algn="l"/>
              </a:tabLst>
              <a:defRPr sz="1195">
                <a:solidFill>
                  <a:schemeClr val="tx1">
                    <a:lumMod val="75000"/>
                    <a:lumOff val="25000"/>
                  </a:schemeClr>
                </a:solidFill>
                <a:latin typeface="+mn-lt"/>
              </a:defRPr>
            </a:lvl1pPr>
            <a:lvl2pPr marL="633095" indent="-243205">
              <a:lnSpc>
                <a:spcPct val="110000"/>
              </a:lnSpc>
              <a:spcBef>
                <a:spcPts val="510"/>
              </a:spcBef>
              <a:buClr>
                <a:schemeClr val="accent5"/>
              </a:buClr>
              <a:buFont typeface="Wingdings 3" panose="05040102010807070707" pitchFamily="18" charset="2"/>
              <a:buChar char="u"/>
              <a:defRPr sz="935">
                <a:latin typeface="+mn-lt"/>
              </a:defRPr>
            </a:lvl2pPr>
            <a:lvl3pPr>
              <a:lnSpc>
                <a:spcPct val="110000"/>
              </a:lnSpc>
              <a:spcBef>
                <a:spcPts val="510"/>
              </a:spcBef>
              <a:buClr>
                <a:schemeClr val="accent1"/>
              </a:buClr>
              <a:defRPr sz="935">
                <a:solidFill>
                  <a:schemeClr val="accent1"/>
                </a:solidFill>
                <a:latin typeface="+mn-lt"/>
              </a:defRPr>
            </a:lvl3pPr>
            <a:lvl4pPr>
              <a:defRPr sz="765"/>
            </a:lvl4pPr>
            <a:lvl5pPr>
              <a:defRPr sz="765"/>
            </a:lvl5pPr>
          </a:lstStyle>
          <a:p>
            <a:pPr lvl="0"/>
            <a:r>
              <a:rPr lang="en-US" dirty="0"/>
              <a:t>Click to edit Master text styles</a:t>
            </a:r>
          </a:p>
          <a:p>
            <a:pPr lvl="1"/>
            <a:r>
              <a:rPr lang="en-US" dirty="0"/>
              <a:t>Second level</a:t>
            </a:r>
          </a:p>
          <a:p>
            <a:pPr lvl="2"/>
            <a:r>
              <a:rPr lang="en-US" dirty="0"/>
              <a:t>Third level</a:t>
            </a:r>
          </a:p>
        </p:txBody>
      </p:sp>
      <p:sp>
        <p:nvSpPr>
          <p:cNvPr id="9" name="Text Placeholder 8"/>
          <p:cNvSpPr>
            <a:spLocks noGrp="1"/>
          </p:cNvSpPr>
          <p:nvPr>
            <p:ph type="body" sz="quarter" idx="10"/>
          </p:nvPr>
        </p:nvSpPr>
        <p:spPr>
          <a:xfrm>
            <a:off x="457200" y="905347"/>
            <a:ext cx="7086600" cy="457200"/>
          </a:xfrm>
        </p:spPr>
        <p:txBody>
          <a:bodyPr>
            <a:noAutofit/>
          </a:bodyPr>
          <a:lstStyle>
            <a:lvl1pPr marL="0" indent="0">
              <a:buNone/>
              <a:defRPr sz="1365">
                <a:solidFill>
                  <a:srgbClr val="4D4D4D">
                    <a:alpha val="98000"/>
                  </a:srgbClr>
                </a:solidFill>
                <a:latin typeface="+mn-lt"/>
              </a:defRPr>
            </a:lvl1pPr>
            <a:lvl2pPr marL="389890" indent="0">
              <a:buNone/>
              <a:defRPr/>
            </a:lvl2pPr>
            <a:lvl3pPr marL="779145" indent="0">
              <a:buNone/>
              <a:defRPr/>
            </a:lvl3pPr>
            <a:lvl4pPr marL="1169035" indent="0">
              <a:buNone/>
              <a:defRPr/>
            </a:lvl4pPr>
            <a:lvl5pPr marL="1558290" indent="0">
              <a:buNone/>
              <a:defRPr/>
            </a:lvl5pPr>
          </a:lstStyle>
          <a:p>
            <a:pPr lvl="0"/>
            <a:r>
              <a:rPr lang="en-US" dirty="0"/>
              <a:t>Click to edit Master text styles</a:t>
            </a:r>
            <a:endParaRPr lang="en-GB" dirty="0"/>
          </a:p>
        </p:txBody>
      </p:sp>
      <p:sp>
        <p:nvSpPr>
          <p:cNvPr id="10" name="Title 4"/>
          <p:cNvSpPr>
            <a:spLocks noGrp="1"/>
          </p:cNvSpPr>
          <p:nvPr>
            <p:ph type="title"/>
          </p:nvPr>
        </p:nvSpPr>
        <p:spPr>
          <a:xfrm>
            <a:off x="457200" y="214290"/>
            <a:ext cx="8354580" cy="487362"/>
          </a:xfrm>
          <a:prstGeom prst="rect">
            <a:avLst/>
          </a:prstGeom>
        </p:spPr>
        <p:txBody>
          <a:bodyPr/>
          <a:lstStyle>
            <a:lvl1pPr algn="l">
              <a:defRPr/>
            </a:lvl1pPr>
          </a:lstStyle>
          <a:p>
            <a:endParaRPr lang="en-US" sz="1705" b="1" dirty="0">
              <a:solidFill>
                <a:schemeClr val="accent5"/>
              </a:solidFill>
            </a:endParaRPr>
          </a:p>
        </p:txBody>
      </p:sp>
      <p:sp>
        <p:nvSpPr>
          <p:cNvPr id="15" name="Slide Number Placeholder 3"/>
          <p:cNvSpPr>
            <a:spLocks noGrp="1"/>
          </p:cNvSpPr>
          <p:nvPr>
            <p:ph type="sldNum" sz="quarter" idx="4"/>
          </p:nvPr>
        </p:nvSpPr>
        <p:spPr>
          <a:xfrm>
            <a:off x="7010400" y="6424733"/>
            <a:ext cx="2133600" cy="365125"/>
          </a:xfrm>
          <a:prstGeom prst="rect">
            <a:avLst/>
          </a:prstGeom>
        </p:spPr>
        <p:txBody>
          <a:bodyPr vert="horz" lIns="91440" tIns="45720" rIns="91440" bIns="45720" rtlCol="0" anchor="ctr"/>
          <a:lstStyle>
            <a:lvl1pPr algn="r">
              <a:defRPr sz="1025">
                <a:solidFill>
                  <a:schemeClr val="tx1">
                    <a:tint val="75000"/>
                  </a:schemeClr>
                </a:solidFill>
              </a:defRPr>
            </a:lvl1pPr>
          </a:lstStyle>
          <a:p>
            <a:pPr marL="0" marR="0" lvl="0" indent="0" algn="r" defTabSz="843915" rtl="0" eaLnBrk="1" fontAlgn="auto" latinLnBrk="0" hangingPunct="1">
              <a:lnSpc>
                <a:spcPct val="100000"/>
              </a:lnSpc>
              <a:spcBef>
                <a:spcPts val="0"/>
              </a:spcBef>
              <a:spcAft>
                <a:spcPts val="0"/>
              </a:spcAft>
              <a:buClrTx/>
              <a:buSzTx/>
              <a:buFontTx/>
              <a:buNone/>
              <a:defRPr/>
            </a:pPr>
            <a:fld id="{156C73FB-DC4A-4012-8D1A-64730512B4E0}" type="slidenum">
              <a:rPr kumimoji="0" lang="en-US" sz="1025" b="0" i="0" u="none" strike="noStrike" kern="1200" cap="none" spc="0" normalizeH="0" baseline="0" noProof="0" smtClean="0">
                <a:ln>
                  <a:noFill/>
                </a:ln>
                <a:solidFill>
                  <a:prstClr val="black">
                    <a:tint val="75000"/>
                  </a:prstClr>
                </a:solidFill>
                <a:effectLst/>
                <a:uLnTx/>
                <a:uFillTx/>
                <a:latin typeface="Lucida Sans" panose="020B0602030504020204"/>
                <a:ea typeface="+mn-ea"/>
                <a:cs typeface="+mn-cs"/>
              </a:rPr>
              <a:t>‹#›</a:t>
            </a:fld>
            <a:endParaRPr kumimoji="0" lang="en-US" sz="1025" b="0" i="0" u="none" strike="noStrike" kern="1200" cap="none" spc="0" normalizeH="0" baseline="0" noProof="0" dirty="0">
              <a:ln>
                <a:noFill/>
              </a:ln>
              <a:solidFill>
                <a:prstClr val="black">
                  <a:tint val="75000"/>
                </a:prstClr>
              </a:solidFill>
              <a:effectLst/>
              <a:uLnTx/>
              <a:uFillTx/>
              <a:latin typeface="Lucida Sans" panose="020B0602030504020204"/>
              <a:ea typeface="+mn-ea"/>
              <a:cs typeface="+mn-cs"/>
            </a:endParaRPr>
          </a:p>
        </p:txBody>
      </p:sp>
      <p:sp>
        <p:nvSpPr>
          <p:cNvPr id="11" name="TextBox 10"/>
          <p:cNvSpPr txBox="1"/>
          <p:nvPr userDrawn="1"/>
        </p:nvSpPr>
        <p:spPr>
          <a:xfrm>
            <a:off x="5993574" y="6598945"/>
            <a:ext cx="2738015" cy="113557"/>
          </a:xfrm>
          <a:prstGeom prst="rect">
            <a:avLst/>
          </a:prstGeom>
          <a:noFill/>
        </p:spPr>
        <p:txBody>
          <a:bodyPr wrap="square" lIns="0" tIns="0" rIns="0" bIns="0" rtlCol="0">
            <a:spAutoFit/>
          </a:bodyPr>
          <a:lstStyle/>
          <a:p>
            <a:pPr marL="0" marR="0" lvl="0" indent="0" algn="r" defTabSz="843915" rtl="0" eaLnBrk="1" fontAlgn="auto" latinLnBrk="0" hangingPunct="1">
              <a:lnSpc>
                <a:spcPct val="100000"/>
              </a:lnSpc>
              <a:spcBef>
                <a:spcPts val="0"/>
              </a:spcBef>
              <a:spcAft>
                <a:spcPts val="0"/>
              </a:spcAft>
              <a:buClrTx/>
              <a:buSzTx/>
              <a:buFontTx/>
              <a:buNone/>
              <a:defRPr/>
            </a:pPr>
            <a:r>
              <a:rPr kumimoji="0" lang="en-US" sz="740" b="0" i="0" u="none" strike="noStrike" kern="1200" cap="none" spc="0" normalizeH="0" baseline="0" noProof="0" dirty="0">
                <a:ln>
                  <a:noFill/>
                </a:ln>
                <a:solidFill>
                  <a:srgbClr val="4D4D4D"/>
                </a:solidFill>
                <a:effectLst/>
                <a:uLnTx/>
                <a:uFillTx/>
                <a:latin typeface="Helvetica" charset="0"/>
                <a:ea typeface="Helvetica" charset="0"/>
                <a:cs typeface="Helvetica" charset="0"/>
              </a:rPr>
              <a:t>© 2016 Zuellig Pharma. All rights reserved. Confidential.</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47800"/>
            <a:ext cx="8229600" cy="4678363"/>
          </a:xfrm>
        </p:spPr>
        <p:txBody>
          <a:bodyPr>
            <a:noAutofit/>
          </a:bodyPr>
          <a:lstStyle>
            <a:lvl1pPr marL="231140" indent="-231140">
              <a:lnSpc>
                <a:spcPct val="110000"/>
              </a:lnSpc>
              <a:spcBef>
                <a:spcPts val="510"/>
              </a:spcBef>
              <a:buClr>
                <a:schemeClr val="accent4"/>
              </a:buClr>
              <a:buFont typeface="Wingdings 3" panose="05040102010807070707" pitchFamily="18" charset="2"/>
              <a:buChar char="u"/>
              <a:tabLst>
                <a:tab pos="307975" algn="l"/>
              </a:tabLst>
              <a:defRPr sz="1195">
                <a:solidFill>
                  <a:schemeClr val="tx1">
                    <a:lumMod val="75000"/>
                    <a:lumOff val="25000"/>
                  </a:schemeClr>
                </a:solidFill>
                <a:latin typeface="+mn-lt"/>
              </a:defRPr>
            </a:lvl1pPr>
            <a:lvl2pPr marL="633095" indent="-243205">
              <a:lnSpc>
                <a:spcPct val="110000"/>
              </a:lnSpc>
              <a:spcBef>
                <a:spcPts val="510"/>
              </a:spcBef>
              <a:buClr>
                <a:schemeClr val="accent5"/>
              </a:buClr>
              <a:buFont typeface="Wingdings 3" panose="05040102010807070707" pitchFamily="18" charset="2"/>
              <a:buChar char="u"/>
              <a:defRPr sz="935">
                <a:latin typeface="+mn-lt"/>
              </a:defRPr>
            </a:lvl2pPr>
            <a:lvl3pPr>
              <a:lnSpc>
                <a:spcPct val="110000"/>
              </a:lnSpc>
              <a:spcBef>
                <a:spcPts val="510"/>
              </a:spcBef>
              <a:buClr>
                <a:schemeClr val="accent1"/>
              </a:buClr>
              <a:defRPr sz="935">
                <a:solidFill>
                  <a:schemeClr val="accent1"/>
                </a:solidFill>
                <a:latin typeface="+mn-lt"/>
              </a:defRPr>
            </a:lvl3pPr>
            <a:lvl4pPr>
              <a:defRPr sz="765"/>
            </a:lvl4pPr>
            <a:lvl5pPr>
              <a:defRPr sz="765"/>
            </a:lvl5pPr>
          </a:lstStyle>
          <a:p>
            <a:pPr lvl="0"/>
            <a:r>
              <a:rPr lang="en-US" dirty="0"/>
              <a:t>Click to edit Master text styles</a:t>
            </a:r>
          </a:p>
          <a:p>
            <a:pPr lvl="1"/>
            <a:r>
              <a:rPr lang="en-US" dirty="0"/>
              <a:t>Second level</a:t>
            </a:r>
          </a:p>
          <a:p>
            <a:pPr lvl="2"/>
            <a:r>
              <a:rPr lang="en-US" dirty="0"/>
              <a:t>Third level</a:t>
            </a:r>
          </a:p>
        </p:txBody>
      </p:sp>
      <p:sp>
        <p:nvSpPr>
          <p:cNvPr id="9" name="Text Placeholder 8"/>
          <p:cNvSpPr>
            <a:spLocks noGrp="1"/>
          </p:cNvSpPr>
          <p:nvPr>
            <p:ph type="body" sz="quarter" idx="10"/>
          </p:nvPr>
        </p:nvSpPr>
        <p:spPr>
          <a:xfrm>
            <a:off x="457200" y="905347"/>
            <a:ext cx="7086600" cy="457200"/>
          </a:xfrm>
        </p:spPr>
        <p:txBody>
          <a:bodyPr>
            <a:noAutofit/>
          </a:bodyPr>
          <a:lstStyle>
            <a:lvl1pPr marL="0" indent="0">
              <a:buNone/>
              <a:defRPr sz="1365">
                <a:solidFill>
                  <a:srgbClr val="4D4D4D">
                    <a:alpha val="98000"/>
                  </a:srgbClr>
                </a:solidFill>
                <a:latin typeface="+mn-lt"/>
              </a:defRPr>
            </a:lvl1pPr>
            <a:lvl2pPr marL="389890" indent="0">
              <a:buNone/>
              <a:defRPr/>
            </a:lvl2pPr>
            <a:lvl3pPr marL="779145" indent="0">
              <a:buNone/>
              <a:defRPr/>
            </a:lvl3pPr>
            <a:lvl4pPr marL="1169035" indent="0">
              <a:buNone/>
              <a:defRPr/>
            </a:lvl4pPr>
            <a:lvl5pPr marL="1558290" indent="0">
              <a:buNone/>
              <a:defRPr/>
            </a:lvl5pPr>
          </a:lstStyle>
          <a:p>
            <a:pPr lvl="0"/>
            <a:r>
              <a:rPr lang="en-US" dirty="0"/>
              <a:t>Click to edit Master text styles</a:t>
            </a:r>
            <a:endParaRPr lang="en-GB" dirty="0"/>
          </a:p>
        </p:txBody>
      </p:sp>
      <p:sp>
        <p:nvSpPr>
          <p:cNvPr id="10" name="Title 4"/>
          <p:cNvSpPr>
            <a:spLocks noGrp="1"/>
          </p:cNvSpPr>
          <p:nvPr>
            <p:ph type="title"/>
          </p:nvPr>
        </p:nvSpPr>
        <p:spPr>
          <a:xfrm>
            <a:off x="457200" y="214290"/>
            <a:ext cx="8354580" cy="487362"/>
          </a:xfrm>
          <a:prstGeom prst="rect">
            <a:avLst/>
          </a:prstGeom>
        </p:spPr>
        <p:txBody>
          <a:bodyPr/>
          <a:lstStyle>
            <a:lvl1pPr algn="l">
              <a:defRPr/>
            </a:lvl1pPr>
          </a:lstStyle>
          <a:p>
            <a:endParaRPr lang="en-US" sz="1705" b="1" dirty="0">
              <a:solidFill>
                <a:schemeClr val="accent5"/>
              </a:solidFill>
            </a:endParaRPr>
          </a:p>
        </p:txBody>
      </p:sp>
      <p:sp>
        <p:nvSpPr>
          <p:cNvPr id="15" name="Slide Number Placeholder 3"/>
          <p:cNvSpPr>
            <a:spLocks noGrp="1"/>
          </p:cNvSpPr>
          <p:nvPr>
            <p:ph type="sldNum" sz="quarter" idx="4"/>
          </p:nvPr>
        </p:nvSpPr>
        <p:spPr>
          <a:xfrm>
            <a:off x="7010400" y="6424733"/>
            <a:ext cx="2133600" cy="365125"/>
          </a:xfrm>
          <a:prstGeom prst="rect">
            <a:avLst/>
          </a:prstGeom>
        </p:spPr>
        <p:txBody>
          <a:bodyPr vert="horz" lIns="91440" tIns="45720" rIns="91440" bIns="45720" rtlCol="0" anchor="ctr"/>
          <a:lstStyle>
            <a:lvl1pPr algn="r">
              <a:defRPr sz="1025">
                <a:solidFill>
                  <a:schemeClr val="tx1">
                    <a:tint val="75000"/>
                  </a:schemeClr>
                </a:solidFill>
              </a:defRPr>
            </a:lvl1pPr>
          </a:lstStyle>
          <a:p>
            <a:pPr marL="0" marR="0" lvl="0" indent="0" algn="r" defTabSz="843915" rtl="0" eaLnBrk="1" fontAlgn="auto" latinLnBrk="0" hangingPunct="1">
              <a:lnSpc>
                <a:spcPct val="100000"/>
              </a:lnSpc>
              <a:spcBef>
                <a:spcPts val="0"/>
              </a:spcBef>
              <a:spcAft>
                <a:spcPts val="0"/>
              </a:spcAft>
              <a:buClrTx/>
              <a:buSzTx/>
              <a:buFontTx/>
              <a:buNone/>
              <a:defRPr/>
            </a:pPr>
            <a:fld id="{156C73FB-DC4A-4012-8D1A-64730512B4E0}" type="slidenum">
              <a:rPr kumimoji="0" lang="en-US" sz="1025" b="0" i="0" u="none" strike="noStrike" kern="1200" cap="none" spc="0" normalizeH="0" baseline="0" noProof="0" smtClean="0">
                <a:ln>
                  <a:noFill/>
                </a:ln>
                <a:solidFill>
                  <a:prstClr val="black">
                    <a:tint val="75000"/>
                  </a:prstClr>
                </a:solidFill>
                <a:effectLst/>
                <a:uLnTx/>
                <a:uFillTx/>
                <a:latin typeface="Lucida Sans" panose="020B0602030504020204"/>
                <a:ea typeface="+mn-ea"/>
                <a:cs typeface="+mn-cs"/>
              </a:rPr>
              <a:t>‹#›</a:t>
            </a:fld>
            <a:endParaRPr kumimoji="0" lang="en-US" sz="1025" b="0" i="0" u="none" strike="noStrike" kern="1200" cap="none" spc="0" normalizeH="0" baseline="0" noProof="0" dirty="0">
              <a:ln>
                <a:noFill/>
              </a:ln>
              <a:solidFill>
                <a:prstClr val="black">
                  <a:tint val="75000"/>
                </a:prstClr>
              </a:solidFill>
              <a:effectLst/>
              <a:uLnTx/>
              <a:uFillTx/>
              <a:latin typeface="Lucida Sans" panose="020B0602030504020204"/>
              <a:ea typeface="+mn-ea"/>
              <a:cs typeface="+mn-cs"/>
            </a:endParaRPr>
          </a:p>
        </p:txBody>
      </p:sp>
      <p:sp>
        <p:nvSpPr>
          <p:cNvPr id="11" name="TextBox 10"/>
          <p:cNvSpPr txBox="1"/>
          <p:nvPr userDrawn="1"/>
        </p:nvSpPr>
        <p:spPr>
          <a:xfrm>
            <a:off x="5993574" y="6598945"/>
            <a:ext cx="2738015" cy="113557"/>
          </a:xfrm>
          <a:prstGeom prst="rect">
            <a:avLst/>
          </a:prstGeom>
          <a:noFill/>
        </p:spPr>
        <p:txBody>
          <a:bodyPr wrap="square" lIns="0" tIns="0" rIns="0" bIns="0" rtlCol="0">
            <a:spAutoFit/>
          </a:bodyPr>
          <a:lstStyle/>
          <a:p>
            <a:pPr marL="0" marR="0" lvl="0" indent="0" algn="r" defTabSz="843915" rtl="0" eaLnBrk="1" fontAlgn="auto" latinLnBrk="0" hangingPunct="1">
              <a:lnSpc>
                <a:spcPct val="100000"/>
              </a:lnSpc>
              <a:spcBef>
                <a:spcPts val="0"/>
              </a:spcBef>
              <a:spcAft>
                <a:spcPts val="0"/>
              </a:spcAft>
              <a:buClrTx/>
              <a:buSzTx/>
              <a:buFontTx/>
              <a:buNone/>
              <a:defRPr/>
            </a:pPr>
            <a:r>
              <a:rPr kumimoji="0" lang="en-US" sz="740" b="0" i="0" u="none" strike="noStrike" kern="1200" cap="none" spc="0" normalizeH="0" baseline="0" noProof="0" dirty="0">
                <a:ln>
                  <a:noFill/>
                </a:ln>
                <a:solidFill>
                  <a:srgbClr val="4D4D4D"/>
                </a:solidFill>
                <a:effectLst/>
                <a:uLnTx/>
                <a:uFillTx/>
                <a:latin typeface="Helvetica" charset="0"/>
                <a:ea typeface="Helvetica" charset="0"/>
                <a:cs typeface="Helvetica" charset="0"/>
              </a:rPr>
              <a:t>© 2016 Zuellig Pharma. All rights reserved. Confidential.</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14" name="Text Placeholder 3"/>
          <p:cNvSpPr>
            <a:spLocks noGrp="1"/>
          </p:cNvSpPr>
          <p:nvPr>
            <p:ph type="body" sz="half" idx="2"/>
          </p:nvPr>
        </p:nvSpPr>
        <p:spPr>
          <a:xfrm>
            <a:off x="374332" y="1598997"/>
            <a:ext cx="8394763" cy="4316027"/>
          </a:xfrm>
          <a:prstGeom prst="rect">
            <a:avLst/>
          </a:prstGeom>
        </p:spPr>
        <p:txBody>
          <a:bodyPr wrap="square">
            <a:noAutofit/>
          </a:bodyPr>
          <a:lstStyle>
            <a:lvl1pPr marL="285750" indent="-285750">
              <a:lnSpc>
                <a:spcPts val="2000"/>
              </a:lnSpc>
              <a:buClrTx/>
              <a:buFont typeface="Arial" panose="020B0604020202020204" pitchFamily="34" charset="0"/>
              <a:buChar char="•"/>
              <a:defRPr sz="1800" b="0" i="0">
                <a:solidFill>
                  <a:schemeClr val="bg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a:p>
            <a:pPr lvl="0"/>
            <a:endParaRPr lang="en-US" dirty="0"/>
          </a:p>
        </p:txBody>
      </p:sp>
      <p:sp>
        <p:nvSpPr>
          <p:cNvPr id="15" name="Text Placeholder 21"/>
          <p:cNvSpPr>
            <a:spLocks noGrp="1"/>
          </p:cNvSpPr>
          <p:nvPr>
            <p:ph type="body" sz="quarter" idx="11"/>
          </p:nvPr>
        </p:nvSpPr>
        <p:spPr>
          <a:xfrm>
            <a:off x="374906" y="939391"/>
            <a:ext cx="8394190" cy="387506"/>
          </a:xfrm>
          <a:prstGeom prst="rect">
            <a:avLst/>
          </a:prstGeom>
        </p:spPr>
        <p:txBody>
          <a:bodyPr vert="horz"/>
          <a:lstStyle>
            <a:lvl1pPr marL="0" marR="0" indent="0" algn="l" defTabSz="913765" rtl="0" eaLnBrk="1" fontAlgn="auto" latinLnBrk="0" hangingPunct="1">
              <a:lnSpc>
                <a:spcPct val="100000"/>
              </a:lnSpc>
              <a:spcBef>
                <a:spcPts val="1000"/>
              </a:spcBef>
              <a:spcAft>
                <a:spcPts val="500"/>
              </a:spcAft>
              <a:buClr>
                <a:srgbClr val="CEDC27"/>
              </a:buClr>
              <a:buSzTx/>
              <a:buFont typeface="Arial" panose="020B0604020202020204" pitchFamily="34" charset="0"/>
              <a:buNone/>
              <a:defRPr sz="2000" b="0" i="0">
                <a:solidFill>
                  <a:schemeClr val="bg1"/>
                </a:solidFill>
                <a:latin typeface="Calibri" panose="020F0502020204030204" pitchFamily="34" charset="0"/>
                <a:cs typeface="Calibri" panose="020F0502020204030204" pitchFamily="34" charset="0"/>
              </a:defRPr>
            </a:lvl1pPr>
          </a:lstStyle>
          <a:p>
            <a:endParaRPr lang="en-US" dirty="0"/>
          </a:p>
        </p:txBody>
      </p:sp>
      <p:sp>
        <p:nvSpPr>
          <p:cNvPr id="16" name="Title 5"/>
          <p:cNvSpPr>
            <a:spLocks noGrp="1"/>
          </p:cNvSpPr>
          <p:nvPr>
            <p:ph type="title"/>
          </p:nvPr>
        </p:nvSpPr>
        <p:spPr>
          <a:xfrm>
            <a:off x="374904" y="460949"/>
            <a:ext cx="8394191" cy="474380"/>
          </a:xfrm>
          <a:prstGeom prst="rect">
            <a:avLst/>
          </a:prstGeom>
        </p:spPr>
        <p:txBody>
          <a:bodyPr vert="horz"/>
          <a:lstStyle>
            <a:lvl1pPr>
              <a:defRPr sz="3600" b="1">
                <a:solidFill>
                  <a:schemeClr val="bg1"/>
                </a:solidFill>
                <a:latin typeface="Calibri" panose="020F0502020204030204" pitchFamily="34" charset="0"/>
              </a:defRPr>
            </a:lvl1pPr>
          </a:lstStyle>
          <a:p>
            <a:r>
              <a:rPr lang="en-US" dirty="0"/>
              <a:t>Click to edit Master title style</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Content Slide">
    <p:spTree>
      <p:nvGrpSpPr>
        <p:cNvPr id="1" name=""/>
        <p:cNvGrpSpPr/>
        <p:nvPr/>
      </p:nvGrpSpPr>
      <p:grpSpPr>
        <a:xfrm>
          <a:off x="0" y="0"/>
          <a:ext cx="0" cy="0"/>
          <a:chOff x="0" y="0"/>
          <a:chExt cx="0" cy="0"/>
        </a:xfrm>
      </p:grpSpPr>
      <p:sp>
        <p:nvSpPr>
          <p:cNvPr id="21" name="Text Placeholder 3"/>
          <p:cNvSpPr>
            <a:spLocks noGrp="1"/>
          </p:cNvSpPr>
          <p:nvPr>
            <p:ph type="body" sz="half" idx="12"/>
          </p:nvPr>
        </p:nvSpPr>
        <p:spPr>
          <a:xfrm>
            <a:off x="4597337" y="1598997"/>
            <a:ext cx="4171757" cy="4316027"/>
          </a:xfrm>
          <a:prstGeom prst="rect">
            <a:avLst/>
          </a:prstGeom>
        </p:spPr>
        <p:txBody>
          <a:bodyPr wrap="square">
            <a:noAutofit/>
          </a:bodyPr>
          <a:lstStyle>
            <a:lvl1pPr marL="0" indent="0">
              <a:lnSpc>
                <a:spcPts val="2000"/>
              </a:lnSpc>
              <a:buNone/>
              <a:defRPr sz="1800" b="0" i="0">
                <a:solidFill>
                  <a:schemeClr val="bg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p:txBody>
      </p:sp>
      <p:sp>
        <p:nvSpPr>
          <p:cNvPr id="22" name="Text Placeholder 21"/>
          <p:cNvSpPr>
            <a:spLocks noGrp="1"/>
          </p:cNvSpPr>
          <p:nvPr>
            <p:ph type="body" sz="quarter" idx="11"/>
          </p:nvPr>
        </p:nvSpPr>
        <p:spPr>
          <a:xfrm>
            <a:off x="374906" y="939391"/>
            <a:ext cx="8394190" cy="387506"/>
          </a:xfrm>
          <a:prstGeom prst="rect">
            <a:avLst/>
          </a:prstGeom>
        </p:spPr>
        <p:txBody>
          <a:bodyPr vert="horz"/>
          <a:lstStyle>
            <a:lvl1pPr marL="0" marR="0" indent="0" algn="l" defTabSz="913765" rtl="0" eaLnBrk="1" fontAlgn="auto" latinLnBrk="0" hangingPunct="1">
              <a:lnSpc>
                <a:spcPct val="100000"/>
              </a:lnSpc>
              <a:spcBef>
                <a:spcPts val="1000"/>
              </a:spcBef>
              <a:spcAft>
                <a:spcPts val="500"/>
              </a:spcAft>
              <a:buClr>
                <a:srgbClr val="CEDC27"/>
              </a:buClr>
              <a:buSzTx/>
              <a:buFont typeface="Arial" panose="020B0604020202020204" pitchFamily="34" charset="0"/>
              <a:buNone/>
              <a:defRPr sz="2000" b="0" i="0">
                <a:solidFill>
                  <a:schemeClr val="bg1"/>
                </a:solidFill>
                <a:latin typeface="Calibri" panose="020F0502020204030204" pitchFamily="34" charset="0"/>
                <a:cs typeface="Calibri" panose="020F0502020204030204" pitchFamily="34" charset="0"/>
              </a:defRPr>
            </a:lvl1pPr>
          </a:lstStyle>
          <a:p>
            <a:endParaRPr lang="en-US" dirty="0"/>
          </a:p>
        </p:txBody>
      </p:sp>
      <p:sp>
        <p:nvSpPr>
          <p:cNvPr id="23" name="Title 5"/>
          <p:cNvSpPr>
            <a:spLocks noGrp="1"/>
          </p:cNvSpPr>
          <p:nvPr>
            <p:ph type="title"/>
          </p:nvPr>
        </p:nvSpPr>
        <p:spPr>
          <a:xfrm>
            <a:off x="374904" y="460949"/>
            <a:ext cx="8394191" cy="474380"/>
          </a:xfrm>
          <a:prstGeom prst="rect">
            <a:avLst/>
          </a:prstGeom>
        </p:spPr>
        <p:txBody>
          <a:bodyPr vert="horz"/>
          <a:lstStyle>
            <a:lvl1pPr>
              <a:defRPr sz="3600" b="1">
                <a:solidFill>
                  <a:schemeClr val="bg1"/>
                </a:solidFill>
                <a:latin typeface="Calibri" panose="020F0502020204030204" pitchFamily="34" charset="0"/>
              </a:defRPr>
            </a:lvl1pPr>
          </a:lstStyle>
          <a:p>
            <a:r>
              <a:rPr lang="en-US" dirty="0"/>
              <a:t>Click to edit Master title style</a:t>
            </a:r>
          </a:p>
        </p:txBody>
      </p:sp>
      <p:sp>
        <p:nvSpPr>
          <p:cNvPr id="24" name="Text Placeholder 3"/>
          <p:cNvSpPr>
            <a:spLocks noGrp="1"/>
          </p:cNvSpPr>
          <p:nvPr>
            <p:ph type="body" sz="half" idx="13"/>
          </p:nvPr>
        </p:nvSpPr>
        <p:spPr>
          <a:xfrm>
            <a:off x="371666" y="1598997"/>
            <a:ext cx="4171757" cy="4316027"/>
          </a:xfrm>
          <a:prstGeom prst="rect">
            <a:avLst/>
          </a:prstGeom>
        </p:spPr>
        <p:txBody>
          <a:bodyPr wrap="square">
            <a:noAutofit/>
          </a:bodyPr>
          <a:lstStyle>
            <a:lvl1pPr marL="0" indent="0">
              <a:lnSpc>
                <a:spcPts val="2000"/>
              </a:lnSpc>
              <a:buNone/>
              <a:defRPr sz="1800" b="0" i="0">
                <a:solidFill>
                  <a:schemeClr val="bg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Content Slide">
    <p:spTree>
      <p:nvGrpSpPr>
        <p:cNvPr id="1" name=""/>
        <p:cNvGrpSpPr/>
        <p:nvPr/>
      </p:nvGrpSpPr>
      <p:grpSpPr>
        <a:xfrm>
          <a:off x="0" y="0"/>
          <a:ext cx="0" cy="0"/>
          <a:chOff x="0" y="0"/>
          <a:chExt cx="0" cy="0"/>
        </a:xfrm>
      </p:grpSpPr>
      <p:sp>
        <p:nvSpPr>
          <p:cNvPr id="6" name="Text Placeholder 3"/>
          <p:cNvSpPr>
            <a:spLocks noGrp="1"/>
          </p:cNvSpPr>
          <p:nvPr>
            <p:ph type="body" sz="half" idx="2"/>
          </p:nvPr>
        </p:nvSpPr>
        <p:spPr>
          <a:xfrm>
            <a:off x="374332" y="1598998"/>
            <a:ext cx="5223828" cy="1742632"/>
          </a:xfrm>
          <a:prstGeom prst="rect">
            <a:avLst/>
          </a:prstGeom>
        </p:spPr>
        <p:txBody>
          <a:bodyPr wrap="square">
            <a:noAutofit/>
          </a:bodyPr>
          <a:lstStyle>
            <a:lvl1pPr marL="0" indent="0">
              <a:lnSpc>
                <a:spcPts val="2000"/>
              </a:lnSpc>
              <a:buNone/>
              <a:defRPr sz="1800" b="0" i="0">
                <a:solidFill>
                  <a:schemeClr val="bg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p:txBody>
      </p:sp>
      <p:sp>
        <p:nvSpPr>
          <p:cNvPr id="8" name="Picture Placeholder 8"/>
          <p:cNvSpPr>
            <a:spLocks noGrp="1"/>
          </p:cNvSpPr>
          <p:nvPr>
            <p:ph type="pic" sz="quarter" idx="13"/>
          </p:nvPr>
        </p:nvSpPr>
        <p:spPr>
          <a:xfrm>
            <a:off x="5724000" y="1598998"/>
            <a:ext cx="3045096" cy="1742632"/>
          </a:xfrm>
          <a:prstGeom prst="rect">
            <a:avLst/>
          </a:prstGeom>
        </p:spPr>
        <p:txBody>
          <a:bodyPr/>
          <a:lstStyle>
            <a:lvl1pPr>
              <a:buClrTx/>
              <a:defRPr sz="1800">
                <a:solidFill>
                  <a:schemeClr val="bg1"/>
                </a:solidFill>
                <a:latin typeface="Calibri" panose="020F0502020204030204" pitchFamily="34" charset="0"/>
              </a:defRPr>
            </a:lvl1pPr>
          </a:lstStyle>
          <a:p>
            <a:endParaRPr lang="en-US" dirty="0"/>
          </a:p>
        </p:txBody>
      </p:sp>
      <p:sp>
        <p:nvSpPr>
          <p:cNvPr id="9" name="Picture Placeholder 13"/>
          <p:cNvSpPr>
            <a:spLocks noGrp="1"/>
          </p:cNvSpPr>
          <p:nvPr>
            <p:ph type="pic" sz="quarter" idx="15"/>
          </p:nvPr>
        </p:nvSpPr>
        <p:spPr>
          <a:xfrm>
            <a:off x="5724001" y="3461702"/>
            <a:ext cx="3045095" cy="1201737"/>
          </a:xfrm>
          <a:prstGeom prst="rect">
            <a:avLst/>
          </a:prstGeom>
        </p:spPr>
        <p:txBody>
          <a:bodyPr/>
          <a:lstStyle>
            <a:lvl1pPr>
              <a:buClrTx/>
              <a:defRPr sz="1800">
                <a:solidFill>
                  <a:schemeClr val="bg1"/>
                </a:solidFill>
                <a:latin typeface="Calibri" panose="020F0502020204030204" pitchFamily="34" charset="0"/>
              </a:defRPr>
            </a:lvl1pPr>
          </a:lstStyle>
          <a:p>
            <a:endParaRPr lang="en-US" dirty="0"/>
          </a:p>
        </p:txBody>
      </p:sp>
      <p:sp>
        <p:nvSpPr>
          <p:cNvPr id="10" name="Chart Placeholder 19"/>
          <p:cNvSpPr>
            <a:spLocks noGrp="1"/>
          </p:cNvSpPr>
          <p:nvPr>
            <p:ph type="chart" sz="quarter" idx="17"/>
          </p:nvPr>
        </p:nvSpPr>
        <p:spPr>
          <a:xfrm>
            <a:off x="374904" y="3461703"/>
            <a:ext cx="5223305" cy="2613977"/>
          </a:xfrm>
          <a:prstGeom prst="rect">
            <a:avLst/>
          </a:prstGeom>
        </p:spPr>
        <p:txBody>
          <a:bodyPr/>
          <a:lstStyle>
            <a:lvl1pPr>
              <a:buClrTx/>
              <a:defRPr sz="1800">
                <a:solidFill>
                  <a:schemeClr val="bg1"/>
                </a:solidFill>
                <a:latin typeface="Calibri" panose="020F0502020204030204" pitchFamily="34" charset="0"/>
              </a:defRPr>
            </a:lvl1pPr>
          </a:lstStyle>
          <a:p>
            <a:endParaRPr lang="en-US" dirty="0"/>
          </a:p>
        </p:txBody>
      </p:sp>
      <p:sp>
        <p:nvSpPr>
          <p:cNvPr id="11" name="Picture Placeholder 13"/>
          <p:cNvSpPr>
            <a:spLocks noGrp="1"/>
          </p:cNvSpPr>
          <p:nvPr>
            <p:ph type="pic" sz="quarter" idx="18"/>
          </p:nvPr>
        </p:nvSpPr>
        <p:spPr>
          <a:xfrm>
            <a:off x="5724001" y="4785360"/>
            <a:ext cx="3045095" cy="1290320"/>
          </a:xfrm>
          <a:prstGeom prst="rect">
            <a:avLst/>
          </a:prstGeom>
        </p:spPr>
        <p:txBody>
          <a:bodyPr/>
          <a:lstStyle>
            <a:lvl1pPr>
              <a:buClrTx/>
              <a:defRPr sz="1800">
                <a:solidFill>
                  <a:schemeClr val="bg1"/>
                </a:solidFill>
                <a:latin typeface="Calibri" panose="020F0502020204030204" pitchFamily="34" charset="0"/>
              </a:defRPr>
            </a:lvl1pPr>
          </a:lstStyle>
          <a:p>
            <a:endParaRPr lang="en-US" dirty="0"/>
          </a:p>
        </p:txBody>
      </p:sp>
      <p:sp>
        <p:nvSpPr>
          <p:cNvPr id="24" name="Text Placeholder 21"/>
          <p:cNvSpPr>
            <a:spLocks noGrp="1"/>
          </p:cNvSpPr>
          <p:nvPr>
            <p:ph type="body" sz="quarter" idx="11"/>
          </p:nvPr>
        </p:nvSpPr>
        <p:spPr>
          <a:xfrm>
            <a:off x="374906" y="939391"/>
            <a:ext cx="8394190" cy="387506"/>
          </a:xfrm>
          <a:prstGeom prst="rect">
            <a:avLst/>
          </a:prstGeom>
        </p:spPr>
        <p:txBody>
          <a:bodyPr vert="horz"/>
          <a:lstStyle>
            <a:lvl1pPr marL="0" marR="0" indent="0" algn="l" defTabSz="913765" rtl="0" eaLnBrk="1" fontAlgn="auto" latinLnBrk="0" hangingPunct="1">
              <a:lnSpc>
                <a:spcPct val="100000"/>
              </a:lnSpc>
              <a:spcBef>
                <a:spcPts val="1000"/>
              </a:spcBef>
              <a:spcAft>
                <a:spcPts val="500"/>
              </a:spcAft>
              <a:buClr>
                <a:srgbClr val="CEDC27"/>
              </a:buClr>
              <a:buSzTx/>
              <a:buFont typeface="Arial" panose="020B0604020202020204" pitchFamily="34" charset="0"/>
              <a:buNone/>
              <a:defRPr sz="2000" b="0" i="0">
                <a:solidFill>
                  <a:schemeClr val="bg1"/>
                </a:solidFill>
                <a:latin typeface="Calibri" panose="020F0502020204030204" pitchFamily="34" charset="0"/>
                <a:cs typeface="Calibri" panose="020F0502020204030204" pitchFamily="34" charset="0"/>
              </a:defRPr>
            </a:lvl1pPr>
          </a:lstStyle>
          <a:p>
            <a:endParaRPr lang="en-US" dirty="0"/>
          </a:p>
        </p:txBody>
      </p:sp>
      <p:sp>
        <p:nvSpPr>
          <p:cNvPr id="25" name="Title 5"/>
          <p:cNvSpPr>
            <a:spLocks noGrp="1"/>
          </p:cNvSpPr>
          <p:nvPr>
            <p:ph type="title"/>
          </p:nvPr>
        </p:nvSpPr>
        <p:spPr>
          <a:xfrm>
            <a:off x="374904" y="460949"/>
            <a:ext cx="8394191" cy="474380"/>
          </a:xfrm>
          <a:prstGeom prst="rect">
            <a:avLst/>
          </a:prstGeom>
        </p:spPr>
        <p:txBody>
          <a:bodyPr vert="horz"/>
          <a:lstStyle>
            <a:lvl1pPr>
              <a:defRPr sz="3600" b="1">
                <a:solidFill>
                  <a:schemeClr val="bg1"/>
                </a:solidFill>
                <a:latin typeface="Calibri" panose="020F0502020204030204" pitchFamily="34" charset="0"/>
              </a:defRPr>
            </a:lvl1pPr>
          </a:lstStyle>
          <a:p>
            <a:r>
              <a:rPr lang="en-US" dirty="0"/>
              <a:t>Click to edit Master title style</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_Content Slide">
    <p:spTree>
      <p:nvGrpSpPr>
        <p:cNvPr id="1" name=""/>
        <p:cNvGrpSpPr/>
        <p:nvPr/>
      </p:nvGrpSpPr>
      <p:grpSpPr>
        <a:xfrm>
          <a:off x="0" y="0"/>
          <a:ext cx="0" cy="0"/>
          <a:chOff x="0" y="0"/>
          <a:chExt cx="0" cy="0"/>
        </a:xfrm>
      </p:grpSpPr>
      <p:sp>
        <p:nvSpPr>
          <p:cNvPr id="6" name="Text Placeholder 3"/>
          <p:cNvSpPr>
            <a:spLocks noGrp="1"/>
          </p:cNvSpPr>
          <p:nvPr>
            <p:ph type="body" sz="half" idx="2"/>
          </p:nvPr>
        </p:nvSpPr>
        <p:spPr>
          <a:xfrm>
            <a:off x="374332" y="1598998"/>
            <a:ext cx="5223828" cy="4476682"/>
          </a:xfrm>
          <a:prstGeom prst="rect">
            <a:avLst/>
          </a:prstGeom>
        </p:spPr>
        <p:txBody>
          <a:bodyPr wrap="square">
            <a:noAutofit/>
          </a:bodyPr>
          <a:lstStyle>
            <a:lvl1pPr marL="285750" indent="-285750">
              <a:lnSpc>
                <a:spcPts val="2000"/>
              </a:lnSpc>
              <a:buClrTx/>
              <a:buFont typeface="Arial" panose="020B0604020202020204" pitchFamily="34" charset="0"/>
              <a:buChar char="•"/>
              <a:defRPr sz="1800" b="0" i="0">
                <a:solidFill>
                  <a:schemeClr val="bg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p:txBody>
      </p:sp>
      <p:sp>
        <p:nvSpPr>
          <p:cNvPr id="8" name="Picture Placeholder 8"/>
          <p:cNvSpPr>
            <a:spLocks noGrp="1"/>
          </p:cNvSpPr>
          <p:nvPr>
            <p:ph type="pic" sz="quarter" idx="13"/>
          </p:nvPr>
        </p:nvSpPr>
        <p:spPr>
          <a:xfrm>
            <a:off x="5723999" y="1598998"/>
            <a:ext cx="3045096" cy="4476682"/>
          </a:xfrm>
          <a:prstGeom prst="rect">
            <a:avLst/>
          </a:prstGeom>
        </p:spPr>
        <p:txBody>
          <a:bodyPr/>
          <a:lstStyle>
            <a:lvl1pPr marL="179705" indent="-179705">
              <a:buClrTx/>
              <a:buFont typeface="Arial" panose="020B0604020202020204" pitchFamily="34" charset="0"/>
              <a:buChar char="•"/>
              <a:defRPr sz="1800">
                <a:solidFill>
                  <a:schemeClr val="bg1"/>
                </a:solidFill>
                <a:latin typeface="Calibri" panose="020F0502020204030204" pitchFamily="34" charset="0"/>
              </a:defRPr>
            </a:lvl1pPr>
          </a:lstStyle>
          <a:p>
            <a:endParaRPr lang="en-US" dirty="0"/>
          </a:p>
        </p:txBody>
      </p:sp>
      <p:sp>
        <p:nvSpPr>
          <p:cNvPr id="13" name="Text Placeholder 21"/>
          <p:cNvSpPr>
            <a:spLocks noGrp="1"/>
          </p:cNvSpPr>
          <p:nvPr>
            <p:ph type="body" sz="quarter" idx="11"/>
          </p:nvPr>
        </p:nvSpPr>
        <p:spPr>
          <a:xfrm>
            <a:off x="374906" y="939391"/>
            <a:ext cx="8394190" cy="387506"/>
          </a:xfrm>
          <a:prstGeom prst="rect">
            <a:avLst/>
          </a:prstGeom>
        </p:spPr>
        <p:txBody>
          <a:bodyPr vert="horz"/>
          <a:lstStyle>
            <a:lvl1pPr marL="0" marR="0" indent="0" algn="l" defTabSz="913765" rtl="0" eaLnBrk="1" fontAlgn="auto" latinLnBrk="0" hangingPunct="1">
              <a:lnSpc>
                <a:spcPct val="100000"/>
              </a:lnSpc>
              <a:spcBef>
                <a:spcPts val="1000"/>
              </a:spcBef>
              <a:spcAft>
                <a:spcPts val="500"/>
              </a:spcAft>
              <a:buClr>
                <a:srgbClr val="CEDC27"/>
              </a:buClr>
              <a:buSzTx/>
              <a:buFont typeface="Arial" panose="020B0604020202020204" pitchFamily="34" charset="0"/>
              <a:buNone/>
              <a:defRPr sz="2000" b="0" i="0">
                <a:solidFill>
                  <a:schemeClr val="bg1"/>
                </a:solidFill>
                <a:latin typeface="Calibri" panose="020F0502020204030204" pitchFamily="34" charset="0"/>
                <a:cs typeface="Calibri" panose="020F0502020204030204" pitchFamily="34" charset="0"/>
              </a:defRPr>
            </a:lvl1pPr>
          </a:lstStyle>
          <a:p>
            <a:endParaRPr lang="en-US" dirty="0"/>
          </a:p>
        </p:txBody>
      </p:sp>
      <p:sp>
        <p:nvSpPr>
          <p:cNvPr id="14" name="Title 5"/>
          <p:cNvSpPr>
            <a:spLocks noGrp="1"/>
          </p:cNvSpPr>
          <p:nvPr>
            <p:ph type="title"/>
          </p:nvPr>
        </p:nvSpPr>
        <p:spPr>
          <a:xfrm>
            <a:off x="374904" y="460949"/>
            <a:ext cx="8394191" cy="474380"/>
          </a:xfrm>
          <a:prstGeom prst="rect">
            <a:avLst/>
          </a:prstGeom>
        </p:spPr>
        <p:txBody>
          <a:bodyPr vert="horz"/>
          <a:lstStyle>
            <a:lvl1pPr>
              <a:defRPr sz="3600" b="1">
                <a:solidFill>
                  <a:schemeClr val="bg1"/>
                </a:solidFill>
                <a:latin typeface="Calibri" panose="020F0502020204030204" pitchFamily="34" charset="0"/>
              </a:defRPr>
            </a:lvl1pPr>
          </a:lstStyle>
          <a:p>
            <a:r>
              <a:rPr lang="en-US" dirty="0"/>
              <a:t>Click to edit Master title style</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Content Slide">
    <p:spTree>
      <p:nvGrpSpPr>
        <p:cNvPr id="1" name=""/>
        <p:cNvGrpSpPr/>
        <p:nvPr/>
      </p:nvGrpSpPr>
      <p:grpSpPr>
        <a:xfrm>
          <a:off x="0" y="0"/>
          <a:ext cx="0" cy="0"/>
          <a:chOff x="0" y="0"/>
          <a:chExt cx="0" cy="0"/>
        </a:xfrm>
      </p:grpSpPr>
      <p:sp>
        <p:nvSpPr>
          <p:cNvPr id="2" name="Title 5"/>
          <p:cNvSpPr>
            <a:spLocks noGrp="1"/>
          </p:cNvSpPr>
          <p:nvPr>
            <p:ph type="title"/>
          </p:nvPr>
        </p:nvSpPr>
        <p:spPr>
          <a:xfrm>
            <a:off x="374905" y="460948"/>
            <a:ext cx="6288638" cy="491551"/>
          </a:xfrm>
          <a:prstGeom prst="rect">
            <a:avLst/>
          </a:prstGeom>
        </p:spPr>
        <p:txBody>
          <a:bodyPr vert="horz"/>
          <a:lstStyle>
            <a:lvl1pPr>
              <a:defRPr sz="3600" b="1">
                <a:solidFill>
                  <a:schemeClr val="bg1"/>
                </a:solidFill>
                <a:latin typeface="Calibri" panose="020F0502020204030204" pitchFamily="34" charset="0"/>
              </a:defRPr>
            </a:lvl1pPr>
          </a:lstStyle>
          <a:p>
            <a:r>
              <a:rPr lang="en-US" dirty="0"/>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0" y="1187"/>
            <a:ext cx="9144000" cy="6855626"/>
          </a:xfrm>
          <a:prstGeom prst="rect">
            <a:avLst/>
          </a:prstGeom>
        </p:spPr>
      </p:pic>
      <p:sp>
        <p:nvSpPr>
          <p:cNvPr id="14" name="Title 1"/>
          <p:cNvSpPr>
            <a:spLocks noGrp="1"/>
          </p:cNvSpPr>
          <p:nvPr>
            <p:ph type="ctrTitle"/>
          </p:nvPr>
        </p:nvSpPr>
        <p:spPr>
          <a:xfrm>
            <a:off x="157615" y="4912822"/>
            <a:ext cx="4765424" cy="382385"/>
          </a:xfrm>
          <a:prstGeom prst="rect">
            <a:avLst/>
          </a:prstGeom>
        </p:spPr>
        <p:txBody>
          <a:bodyPr lIns="91421" tIns="45710" rIns="91421" bIns="45710" anchor="ctr">
            <a:noAutofit/>
          </a:bodyPr>
          <a:lstStyle>
            <a:lvl1pPr algn="l">
              <a:lnSpc>
                <a:spcPts val="3000"/>
              </a:lnSpc>
              <a:defRPr sz="2800" b="1" i="0">
                <a:solidFill>
                  <a:srgbClr val="FFFFFF"/>
                </a:solidFill>
                <a:latin typeface="+mj-lt"/>
                <a:cs typeface="Calibri Light" panose="020F0302020204030204" pitchFamily="34" charset="0"/>
              </a:defRPr>
            </a:lvl1pPr>
          </a:lstStyle>
          <a:p>
            <a:r>
              <a:rPr lang="en-US" dirty="0"/>
              <a:t>Click to edit Master title style</a:t>
            </a:r>
          </a:p>
        </p:txBody>
      </p:sp>
      <p:sp>
        <p:nvSpPr>
          <p:cNvPr id="15" name="Subtitle 2"/>
          <p:cNvSpPr>
            <a:spLocks noGrp="1"/>
          </p:cNvSpPr>
          <p:nvPr>
            <p:ph type="subTitle" idx="1"/>
          </p:nvPr>
        </p:nvSpPr>
        <p:spPr>
          <a:xfrm>
            <a:off x="157613" y="5295207"/>
            <a:ext cx="4765425" cy="290946"/>
          </a:xfrm>
          <a:prstGeom prst="rect">
            <a:avLst/>
          </a:prstGeom>
        </p:spPr>
        <p:txBody>
          <a:bodyPr wrap="square" lIns="91421" tIns="45710" rIns="91421" bIns="45710">
            <a:noAutofit/>
          </a:bodyPr>
          <a:lstStyle>
            <a:lvl1pPr marL="0" indent="0" algn="l">
              <a:buNone/>
              <a:defRPr sz="1800" b="1">
                <a:solidFill>
                  <a:schemeClr val="bg1"/>
                </a:solidFill>
                <a:latin typeface="+mj-lt"/>
                <a:cs typeface="Calibri Light" panose="020F0302020204030204" pitchFamily="34" charset="0"/>
              </a:defRPr>
            </a:lvl1pPr>
            <a:lvl2pPr marL="521335" indent="0" algn="ctr">
              <a:buNone/>
              <a:defRPr>
                <a:solidFill>
                  <a:schemeClr val="tx1">
                    <a:tint val="75000"/>
                  </a:schemeClr>
                </a:solidFill>
              </a:defRPr>
            </a:lvl2pPr>
            <a:lvl3pPr marL="1042670" indent="0" algn="ctr">
              <a:buNone/>
              <a:defRPr>
                <a:solidFill>
                  <a:schemeClr val="tx1">
                    <a:tint val="75000"/>
                  </a:schemeClr>
                </a:solidFill>
              </a:defRPr>
            </a:lvl3pPr>
            <a:lvl4pPr marL="1564005" indent="0" algn="ctr">
              <a:buNone/>
              <a:defRPr>
                <a:solidFill>
                  <a:schemeClr val="tx1">
                    <a:tint val="75000"/>
                  </a:schemeClr>
                </a:solidFill>
              </a:defRPr>
            </a:lvl4pPr>
            <a:lvl5pPr marL="2085340" indent="0" algn="ctr">
              <a:buNone/>
              <a:defRPr>
                <a:solidFill>
                  <a:schemeClr val="tx1">
                    <a:tint val="75000"/>
                  </a:schemeClr>
                </a:solidFill>
              </a:defRPr>
            </a:lvl5pPr>
            <a:lvl6pPr marL="2606675" indent="0" algn="ctr">
              <a:buNone/>
              <a:defRPr>
                <a:solidFill>
                  <a:schemeClr val="tx1">
                    <a:tint val="75000"/>
                  </a:schemeClr>
                </a:solidFill>
              </a:defRPr>
            </a:lvl6pPr>
            <a:lvl7pPr marL="3128010" indent="0" algn="ctr">
              <a:buNone/>
              <a:defRPr>
                <a:solidFill>
                  <a:schemeClr val="tx1">
                    <a:tint val="75000"/>
                  </a:schemeClr>
                </a:solidFill>
              </a:defRPr>
            </a:lvl7pPr>
            <a:lvl8pPr marL="3649345" indent="0" algn="ctr">
              <a:buNone/>
              <a:defRPr>
                <a:solidFill>
                  <a:schemeClr val="tx1">
                    <a:tint val="75000"/>
                  </a:schemeClr>
                </a:solidFill>
              </a:defRPr>
            </a:lvl8pPr>
            <a:lvl9pPr marL="4170680" indent="0" algn="ctr">
              <a:buNone/>
              <a:defRPr>
                <a:solidFill>
                  <a:schemeClr val="tx1">
                    <a:tint val="75000"/>
                  </a:schemeClr>
                </a:solidFill>
              </a:defRPr>
            </a:lvl9pPr>
          </a:lstStyle>
          <a:p>
            <a:r>
              <a:rPr lang="en-US" dirty="0"/>
              <a:t>Click to edit Master subtitle style</a:t>
            </a:r>
          </a:p>
        </p:txBody>
      </p:sp>
      <p:pic>
        <p:nvPicPr>
          <p:cNvPr id="5" name="Picture 4"/>
          <p:cNvPicPr>
            <a:picLocks noChangeAspect="1"/>
          </p:cNvPicPr>
          <p:nvPr userDrawn="1"/>
        </p:nvPicPr>
        <p:blipFill>
          <a:blip r:embed="rId3"/>
          <a:stretch>
            <a:fillRect/>
          </a:stretch>
        </p:blipFill>
        <p:spPr>
          <a:xfrm>
            <a:off x="3962401" y="-268282"/>
            <a:ext cx="4987636" cy="4987636"/>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Content Slide">
    <p:spTree>
      <p:nvGrpSpPr>
        <p:cNvPr id="1" name=""/>
        <p:cNvGrpSpPr/>
        <p:nvPr/>
      </p:nvGrpSpPr>
      <p:grpSpPr>
        <a:xfrm>
          <a:off x="0" y="0"/>
          <a:ext cx="0" cy="0"/>
          <a:chOff x="0" y="0"/>
          <a:chExt cx="0" cy="0"/>
        </a:xfrm>
      </p:grpSpPr>
      <p:sp>
        <p:nvSpPr>
          <p:cNvPr id="2" name="TextBox 1"/>
          <p:cNvSpPr txBox="1"/>
          <p:nvPr userDrawn="1"/>
        </p:nvSpPr>
        <p:spPr>
          <a:xfrm>
            <a:off x="433011" y="361942"/>
            <a:ext cx="4186936" cy="646331"/>
          </a:xfrm>
          <a:prstGeom prst="rect">
            <a:avLst/>
          </a:prstGeom>
          <a:noFill/>
        </p:spPr>
        <p:txBody>
          <a:bodyPr wrap="square" rtlCol="0">
            <a:spAutoFit/>
          </a:bodyPr>
          <a:lstStyle/>
          <a:p>
            <a:r>
              <a:rPr lang="en-US" sz="3600" b="1" dirty="0">
                <a:solidFill>
                  <a:schemeClr val="accent1"/>
                </a:solidFill>
              </a:rPr>
              <a:t>Agenda</a:t>
            </a:r>
          </a:p>
        </p:txBody>
      </p:sp>
      <p:sp>
        <p:nvSpPr>
          <p:cNvPr id="4" name="Text Placeholder 3"/>
          <p:cNvSpPr>
            <a:spLocks noGrp="1"/>
          </p:cNvSpPr>
          <p:nvPr>
            <p:ph type="body" sz="half" idx="2"/>
          </p:nvPr>
        </p:nvSpPr>
        <p:spPr>
          <a:xfrm>
            <a:off x="374332" y="1299740"/>
            <a:ext cx="7073872" cy="4476682"/>
          </a:xfrm>
          <a:prstGeom prst="rect">
            <a:avLst/>
          </a:prstGeom>
        </p:spPr>
        <p:txBody>
          <a:bodyPr wrap="square">
            <a:noAutofit/>
          </a:bodyPr>
          <a:lstStyle>
            <a:lvl1pPr marL="514350" indent="-514350">
              <a:lnSpc>
                <a:spcPts val="2000"/>
              </a:lnSpc>
              <a:buClrTx/>
              <a:buFont typeface="+mj-lt"/>
              <a:buAutoNum type="arabicPeriod"/>
              <a:defRPr sz="2800" b="0" i="0">
                <a:solidFill>
                  <a:schemeClr val="bg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8_Content Slide">
    <p:spTree>
      <p:nvGrpSpPr>
        <p:cNvPr id="1" name=""/>
        <p:cNvGrpSpPr/>
        <p:nvPr/>
      </p:nvGrpSpPr>
      <p:grpSpPr>
        <a:xfrm>
          <a:off x="0" y="0"/>
          <a:ext cx="0" cy="0"/>
          <a:chOff x="0" y="0"/>
          <a:chExt cx="0" cy="0"/>
        </a:xfrm>
      </p:grpSpPr>
      <p:sp>
        <p:nvSpPr>
          <p:cNvPr id="2" name="TextBox 1"/>
          <p:cNvSpPr txBox="1"/>
          <p:nvPr userDrawn="1"/>
        </p:nvSpPr>
        <p:spPr>
          <a:xfrm>
            <a:off x="433011" y="361942"/>
            <a:ext cx="4186936" cy="646331"/>
          </a:xfrm>
          <a:prstGeom prst="rect">
            <a:avLst/>
          </a:prstGeom>
          <a:noFill/>
        </p:spPr>
        <p:txBody>
          <a:bodyPr wrap="square" rtlCol="0">
            <a:spAutoFit/>
          </a:bodyPr>
          <a:lstStyle/>
          <a:p>
            <a:r>
              <a:rPr lang="en-US" sz="3600" b="1" dirty="0">
                <a:solidFill>
                  <a:schemeClr val="accent1"/>
                </a:solidFill>
              </a:rPr>
              <a:t>Agenda</a:t>
            </a:r>
          </a:p>
        </p:txBody>
      </p:sp>
      <p:sp>
        <p:nvSpPr>
          <p:cNvPr id="4" name="Text Placeholder 3"/>
          <p:cNvSpPr>
            <a:spLocks noGrp="1"/>
          </p:cNvSpPr>
          <p:nvPr>
            <p:ph type="body" sz="half" idx="2"/>
          </p:nvPr>
        </p:nvSpPr>
        <p:spPr>
          <a:xfrm>
            <a:off x="374332" y="1299740"/>
            <a:ext cx="4879312" cy="4476682"/>
          </a:xfrm>
          <a:prstGeom prst="rect">
            <a:avLst/>
          </a:prstGeom>
        </p:spPr>
        <p:txBody>
          <a:bodyPr wrap="square">
            <a:noAutofit/>
          </a:bodyPr>
          <a:lstStyle>
            <a:lvl1pPr marL="342900" indent="-342900">
              <a:lnSpc>
                <a:spcPct val="100000"/>
              </a:lnSpc>
              <a:buClrTx/>
              <a:buFont typeface="+mj-lt"/>
              <a:buAutoNum type="arabicPeriod"/>
              <a:defRPr sz="2800" b="0" i="0">
                <a:solidFill>
                  <a:schemeClr val="bg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a:p>
            <a:pPr lvl="0"/>
            <a:endParaRPr lang="en-US" dirty="0"/>
          </a:p>
          <a:p>
            <a:pPr lvl="0"/>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rcRect b="3795"/>
          <a:stretch>
            <a:fillRect/>
          </a:stretch>
        </p:blipFill>
        <p:spPr>
          <a:xfrm>
            <a:off x="0" y="260350"/>
            <a:ext cx="9144000" cy="6597650"/>
          </a:xfrm>
          <a:prstGeom prst="rect">
            <a:avLst/>
          </a:prstGeom>
          <a:noFill/>
          <a:ln w="9525">
            <a:noFill/>
          </a:ln>
        </p:spPr>
      </p:pic>
      <p:sp>
        <p:nvSpPr>
          <p:cNvPr id="2051" name="Rectangle 3"/>
          <p:cNvSpPr>
            <a:spLocks noGrp="1" noChangeArrowheads="1"/>
          </p:cNvSpPr>
          <p:nvPr>
            <p:ph type="ctrTitle"/>
          </p:nvPr>
        </p:nvSpPr>
        <p:spPr>
          <a:xfrm>
            <a:off x="468313" y="620713"/>
            <a:ext cx="8207375" cy="1082675"/>
          </a:xfrm>
        </p:spPr>
        <p:txBody>
          <a:bodyPr/>
          <a:lstStyle>
            <a:lvl1pPr>
              <a:defRPr/>
            </a:lvl1pPr>
          </a:lstStyle>
          <a:p>
            <a:pPr lvl="0"/>
            <a:r>
              <a:rPr lang="en-US" altLang="zh-CN" noProof="0"/>
              <a:t>Click to edit Master title style</a:t>
            </a:r>
          </a:p>
        </p:txBody>
      </p:sp>
      <p:sp>
        <p:nvSpPr>
          <p:cNvPr id="2052" name="Rectangle 4"/>
          <p:cNvSpPr>
            <a:spLocks noGrp="1" noChangeArrowheads="1"/>
          </p:cNvSpPr>
          <p:nvPr>
            <p:ph type="subTitle" idx="1"/>
          </p:nvPr>
        </p:nvSpPr>
        <p:spPr>
          <a:xfrm>
            <a:off x="469900" y="1843088"/>
            <a:ext cx="8212138" cy="981075"/>
          </a:xfrm>
        </p:spPr>
        <p:txBody>
          <a:bodyPr/>
          <a:lstStyle>
            <a:lvl1pPr marL="0" indent="0">
              <a:buFontTx/>
              <a:buNone/>
              <a:defRPr/>
            </a:lvl1pPr>
          </a:lstStyle>
          <a:p>
            <a:pPr lvl="0"/>
            <a:r>
              <a:rPr lang="en-US" altLang="zh-CN" noProof="0"/>
              <a:t>Click to edit Master subtitle style</a:t>
            </a:r>
          </a:p>
        </p:txBody>
      </p:sp>
      <p:sp>
        <p:nvSpPr>
          <p:cNvPr id="9" name="Rectangle 5"/>
          <p:cNvSpPr>
            <a:spLocks noGrp="1" noChangeArrowheads="1"/>
          </p:cNvSpPr>
          <p:nvPr>
            <p:ph type="dt" sz="half" idx="2"/>
          </p:nvPr>
        </p:nvSpPr>
        <p:spPr bwMode="auto">
          <a:xfrm>
            <a:off x="457200" y="6245225"/>
            <a:ext cx="2133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3A1C593-65D0-4073-BCC9-577B9352EA97}" type="datetimeFigureOut">
              <a:rPr lang="en-US" smtClean="0"/>
              <a:t>4/17/2020</a:t>
            </a:fld>
            <a:endParaRPr lang="en-US"/>
          </a:p>
        </p:txBody>
      </p:sp>
      <p:sp>
        <p:nvSpPr>
          <p:cNvPr id="10" name="Rectangle 6"/>
          <p:cNvSpPr>
            <a:spLocks noGrp="1" noChangeArrowheads="1"/>
          </p:cNvSpPr>
          <p:nvPr>
            <p:ph type="ftr" sz="quarter" idx="3"/>
          </p:nvPr>
        </p:nvSpPr>
        <p:spPr bwMode="auto">
          <a:xfrm>
            <a:off x="3124200" y="6245225"/>
            <a:ext cx="2895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1" name="Rectangle 7"/>
          <p:cNvSpPr>
            <a:spLocks noGrp="1" noChangeArrowheads="1"/>
          </p:cNvSpPr>
          <p:nvPr>
            <p:ph type="sldNum" sz="quarter" idx="4"/>
          </p:nvPr>
        </p:nvSpPr>
        <p:spPr bwMode="auto">
          <a:xfrm>
            <a:off x="6553200" y="6245225"/>
            <a:ext cx="2133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9B618960-8005-486C-9A75-10CB2AAC16F9}" type="slidenum">
              <a:rPr lang="en-US" smtClean="0"/>
              <a:t>‹#›</a:t>
            </a:fld>
            <a:endParaRPr lang="en-US"/>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4/17/2020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4/17/2020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174750"/>
            <a:ext cx="40386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74750"/>
            <a:ext cx="40386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4/17/2020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4/17/2020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4/17/2020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4/17/2020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4/17/2020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email"/>
          <a:srcRect b="-138"/>
          <a:stretch>
            <a:fillRect/>
          </a:stretch>
        </p:blipFill>
        <p:spPr>
          <a:xfrm>
            <a:off x="0" y="0"/>
            <a:ext cx="9144000" cy="5931243"/>
          </a:xfrm>
          <a:prstGeom prst="rect">
            <a:avLst/>
          </a:prstGeom>
        </p:spPr>
      </p:pic>
      <p:pic>
        <p:nvPicPr>
          <p:cNvPr id="2" name="Picture 1"/>
          <p:cNvPicPr>
            <a:picLocks noChangeAspect="1"/>
          </p:cNvPicPr>
          <p:nvPr userDrawn="1"/>
        </p:nvPicPr>
        <p:blipFill>
          <a:blip r:embed="rId3" cstate="email"/>
          <a:stretch>
            <a:fillRect/>
          </a:stretch>
        </p:blipFill>
        <p:spPr>
          <a:xfrm>
            <a:off x="0" y="0"/>
            <a:ext cx="9144000" cy="6857999"/>
          </a:xfrm>
          <a:prstGeom prst="rect">
            <a:avLst/>
          </a:prstGeom>
        </p:spPr>
      </p:pic>
      <p:pic>
        <p:nvPicPr>
          <p:cNvPr id="7" name="Picture 6"/>
          <p:cNvPicPr>
            <a:picLocks noChangeAspect="1"/>
          </p:cNvPicPr>
          <p:nvPr userDrawn="1"/>
        </p:nvPicPr>
        <p:blipFill>
          <a:blip r:embed="rId4"/>
          <a:stretch>
            <a:fillRect/>
          </a:stretch>
        </p:blipFill>
        <p:spPr>
          <a:xfrm>
            <a:off x="3696301" y="6546440"/>
            <a:ext cx="1739300" cy="103305"/>
          </a:xfrm>
          <a:prstGeom prst="rect">
            <a:avLst/>
          </a:prstGeom>
        </p:spPr>
      </p:pic>
      <p:pic>
        <p:nvPicPr>
          <p:cNvPr id="8" name="Picture 7"/>
          <p:cNvPicPr>
            <a:picLocks noChangeAspect="1"/>
          </p:cNvPicPr>
          <p:nvPr userDrawn="1"/>
        </p:nvPicPr>
        <p:blipFill>
          <a:blip r:embed="rId5"/>
          <a:stretch>
            <a:fillRect/>
          </a:stretch>
        </p:blipFill>
        <p:spPr>
          <a:xfrm>
            <a:off x="374905" y="6402544"/>
            <a:ext cx="1233662" cy="277086"/>
          </a:xfrm>
          <a:prstGeom prst="rect">
            <a:avLst/>
          </a:prstGeom>
        </p:spPr>
      </p:pic>
      <p:sp>
        <p:nvSpPr>
          <p:cNvPr id="9" name="TextBox 8"/>
          <p:cNvSpPr txBox="1"/>
          <p:nvPr userDrawn="1"/>
        </p:nvSpPr>
        <p:spPr>
          <a:xfrm>
            <a:off x="6065087" y="6578861"/>
            <a:ext cx="2738015" cy="107722"/>
          </a:xfrm>
          <a:prstGeom prst="rect">
            <a:avLst/>
          </a:prstGeom>
          <a:noFill/>
        </p:spPr>
        <p:txBody>
          <a:bodyPr wrap="square" lIns="0" tIns="0" rIns="0" bIns="0" rtlCol="0">
            <a:spAutoFit/>
          </a:bodyPr>
          <a:lstStyle/>
          <a:p>
            <a:pPr algn="r"/>
            <a:r>
              <a:rPr lang="en-US" sz="700" dirty="0">
                <a:solidFill>
                  <a:schemeClr val="bg1"/>
                </a:solidFill>
                <a:latin typeface="+mn-lt"/>
                <a:ea typeface="Helvetica" charset="0"/>
                <a:cs typeface="Helvetica" charset="0"/>
              </a:rPr>
              <a:t>© 2018 Zuellig Pharma. All rights reserved. Confidential.</a:t>
            </a:r>
          </a:p>
        </p:txBody>
      </p:sp>
      <p:sp>
        <p:nvSpPr>
          <p:cNvPr id="10" name="TextBox 9"/>
          <p:cNvSpPr txBox="1"/>
          <p:nvPr userDrawn="1"/>
        </p:nvSpPr>
        <p:spPr>
          <a:xfrm>
            <a:off x="8409811" y="6397092"/>
            <a:ext cx="465755" cy="215423"/>
          </a:xfrm>
          <a:prstGeom prst="rect">
            <a:avLst/>
          </a:prstGeom>
          <a:noFill/>
        </p:spPr>
        <p:txBody>
          <a:bodyPr wrap="square" lIns="91421" tIns="45710" rIns="91421" bIns="45710" rtlCol="0">
            <a:spAutoFit/>
          </a:bodyPr>
          <a:lstStyle/>
          <a:p>
            <a:pPr algn="r"/>
            <a:fld id="{C92F34A1-0DDB-CF44-A626-9BC66FED95EB}" type="slidenum">
              <a:rPr lang="en-US" sz="800" smtClean="0">
                <a:solidFill>
                  <a:schemeClr val="bg1"/>
                </a:solidFill>
                <a:latin typeface="+mn-lt"/>
                <a:ea typeface="Helvetica" charset="0"/>
                <a:cs typeface="Helvetica" charset="0"/>
              </a:rPr>
              <a:t>‹#›</a:t>
            </a:fld>
            <a:endParaRPr lang="en-US" sz="800" dirty="0">
              <a:solidFill>
                <a:schemeClr val="bg1"/>
              </a:solidFill>
              <a:latin typeface="+mn-lt"/>
              <a:ea typeface="Helvetica" charset="0"/>
              <a:cs typeface="Helvetica" charset="0"/>
            </a:endParaRPr>
          </a:p>
        </p:txBody>
      </p:sp>
      <p:sp>
        <p:nvSpPr>
          <p:cNvPr id="11" name="Title 1"/>
          <p:cNvSpPr>
            <a:spLocks noGrp="1"/>
          </p:cNvSpPr>
          <p:nvPr>
            <p:ph type="ctrTitle"/>
          </p:nvPr>
        </p:nvSpPr>
        <p:spPr>
          <a:xfrm>
            <a:off x="157615" y="5497277"/>
            <a:ext cx="4765424" cy="494376"/>
          </a:xfrm>
          <a:prstGeom prst="rect">
            <a:avLst/>
          </a:prstGeom>
        </p:spPr>
        <p:txBody>
          <a:bodyPr lIns="91421" tIns="45710" rIns="91421" bIns="45710" anchor="ctr">
            <a:normAutofit/>
          </a:bodyPr>
          <a:lstStyle>
            <a:lvl1pPr algn="l">
              <a:lnSpc>
                <a:spcPts val="3000"/>
              </a:lnSpc>
              <a:defRPr sz="2800" b="1" i="0">
                <a:solidFill>
                  <a:srgbClr val="FFFFFF"/>
                </a:solidFill>
                <a:latin typeface="+mj-lt"/>
                <a:cs typeface="Calibri Light" panose="020F0302020204030204" pitchFamily="34" charset="0"/>
              </a:defRPr>
            </a:lvl1pPr>
          </a:lstStyle>
          <a:p>
            <a:r>
              <a:rPr lang="en-US" dirty="0"/>
              <a:t>Click to edit Master title style</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3887788" y="987425"/>
            <a:ext cx="462915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4/17/2020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4/17/2020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90500"/>
            <a:ext cx="2057400" cy="593725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90500"/>
            <a:ext cx="6019800" cy="59372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4/17/2020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4/17/2020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stretch>
            <a:fillRect/>
          </a:stretch>
        </p:blipFill>
        <p:spPr>
          <a:xfrm>
            <a:off x="3696301" y="6546440"/>
            <a:ext cx="1739300" cy="103305"/>
          </a:xfrm>
          <a:prstGeom prst="rect">
            <a:avLst/>
          </a:prstGeom>
        </p:spPr>
      </p:pic>
      <p:pic>
        <p:nvPicPr>
          <p:cNvPr id="12" name="Picture 11"/>
          <p:cNvPicPr>
            <a:picLocks noChangeAspect="1"/>
          </p:cNvPicPr>
          <p:nvPr userDrawn="1"/>
        </p:nvPicPr>
        <p:blipFill>
          <a:blip r:embed="rId3"/>
          <a:stretch>
            <a:fillRect/>
          </a:stretch>
        </p:blipFill>
        <p:spPr>
          <a:xfrm>
            <a:off x="374905" y="6402544"/>
            <a:ext cx="1233662" cy="277086"/>
          </a:xfrm>
          <a:prstGeom prst="rect">
            <a:avLst/>
          </a:prstGeom>
        </p:spPr>
      </p:pic>
      <p:sp>
        <p:nvSpPr>
          <p:cNvPr id="7" name="TextBox 6"/>
          <p:cNvSpPr txBox="1"/>
          <p:nvPr userDrawn="1"/>
        </p:nvSpPr>
        <p:spPr>
          <a:xfrm>
            <a:off x="6065087" y="6578861"/>
            <a:ext cx="2738015" cy="107722"/>
          </a:xfrm>
          <a:prstGeom prst="rect">
            <a:avLst/>
          </a:prstGeom>
          <a:noFill/>
        </p:spPr>
        <p:txBody>
          <a:bodyPr wrap="square" lIns="0" tIns="0" rIns="0" bIns="0" rtlCol="0">
            <a:spAutoFit/>
          </a:bodyPr>
          <a:lstStyle/>
          <a:p>
            <a:pPr algn="r"/>
            <a:r>
              <a:rPr lang="en-US" sz="700" dirty="0">
                <a:solidFill>
                  <a:schemeClr val="bg1"/>
                </a:solidFill>
                <a:latin typeface="+mn-lt"/>
                <a:ea typeface="Helvetica" charset="0"/>
                <a:cs typeface="Helvetica" charset="0"/>
              </a:rPr>
              <a:t>© 2018 Zuellig Pharma. All rights reserved. Confidential.</a:t>
            </a:r>
          </a:p>
        </p:txBody>
      </p:sp>
      <p:sp>
        <p:nvSpPr>
          <p:cNvPr id="8" name="TextBox 7"/>
          <p:cNvSpPr txBox="1"/>
          <p:nvPr userDrawn="1"/>
        </p:nvSpPr>
        <p:spPr>
          <a:xfrm>
            <a:off x="8409811" y="6397092"/>
            <a:ext cx="465755" cy="215423"/>
          </a:xfrm>
          <a:prstGeom prst="rect">
            <a:avLst/>
          </a:prstGeom>
          <a:noFill/>
        </p:spPr>
        <p:txBody>
          <a:bodyPr wrap="square" lIns="91421" tIns="45710" rIns="91421" bIns="45710" rtlCol="0">
            <a:spAutoFit/>
          </a:bodyPr>
          <a:lstStyle/>
          <a:p>
            <a:pPr algn="r"/>
            <a:fld id="{C92F34A1-0DDB-CF44-A626-9BC66FED95EB}" type="slidenum">
              <a:rPr lang="en-US" sz="800" smtClean="0">
                <a:solidFill>
                  <a:schemeClr val="bg1"/>
                </a:solidFill>
                <a:latin typeface="+mn-lt"/>
                <a:ea typeface="Helvetica" charset="0"/>
                <a:cs typeface="Helvetica" charset="0"/>
              </a:rPr>
              <a:t>‹#›</a:t>
            </a:fld>
            <a:endParaRPr lang="en-US" sz="800" dirty="0">
              <a:solidFill>
                <a:schemeClr val="bg1"/>
              </a:solidFill>
              <a:latin typeface="+mn-lt"/>
              <a:ea typeface="Helvetica" charset="0"/>
              <a:cs typeface="Helvetica" charset="0"/>
            </a:endParaRPr>
          </a:p>
        </p:txBody>
      </p:sp>
      <p:sp>
        <p:nvSpPr>
          <p:cNvPr id="9" name="Title 1"/>
          <p:cNvSpPr>
            <a:spLocks noGrp="1"/>
          </p:cNvSpPr>
          <p:nvPr>
            <p:ph type="ctrTitle"/>
          </p:nvPr>
        </p:nvSpPr>
        <p:spPr>
          <a:xfrm>
            <a:off x="157615" y="5497277"/>
            <a:ext cx="4765424" cy="494376"/>
          </a:xfrm>
          <a:prstGeom prst="rect">
            <a:avLst/>
          </a:prstGeom>
        </p:spPr>
        <p:txBody>
          <a:bodyPr lIns="91421" tIns="45710" rIns="91421" bIns="45710" anchor="ctr">
            <a:normAutofit/>
          </a:bodyPr>
          <a:lstStyle>
            <a:lvl1pPr algn="l">
              <a:lnSpc>
                <a:spcPts val="3000"/>
              </a:lnSpc>
              <a:defRPr sz="2800" b="1" i="0">
                <a:solidFill>
                  <a:srgbClr val="FFFFFF"/>
                </a:solidFill>
                <a:latin typeface="+mj-lt"/>
                <a:cs typeface="Calibri Light" panose="020F0302020204030204" pitchFamily="34" charset="0"/>
              </a:defRPr>
            </a:lvl1pPr>
          </a:lstStyle>
          <a:p>
            <a:r>
              <a:rPr lang="en-US" dirty="0"/>
              <a:t>Click to edit Master 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Slide">
    <p:spTree>
      <p:nvGrpSpPr>
        <p:cNvPr id="1" name=""/>
        <p:cNvGrpSpPr/>
        <p:nvPr/>
      </p:nvGrpSpPr>
      <p:grpSpPr>
        <a:xfrm>
          <a:off x="0" y="0"/>
          <a:ext cx="0" cy="0"/>
          <a:chOff x="0" y="0"/>
          <a:chExt cx="0" cy="0"/>
        </a:xfrm>
      </p:grpSpPr>
      <p:sp>
        <p:nvSpPr>
          <p:cNvPr id="14" name="Text Placeholder 3"/>
          <p:cNvSpPr>
            <a:spLocks noGrp="1"/>
          </p:cNvSpPr>
          <p:nvPr>
            <p:ph type="body" sz="half" idx="2"/>
          </p:nvPr>
        </p:nvSpPr>
        <p:spPr>
          <a:xfrm>
            <a:off x="374332" y="1598997"/>
            <a:ext cx="8394763" cy="4316027"/>
          </a:xfrm>
          <a:prstGeom prst="rect">
            <a:avLst/>
          </a:prstGeom>
        </p:spPr>
        <p:txBody>
          <a:bodyPr wrap="square">
            <a:noAutofit/>
          </a:bodyPr>
          <a:lstStyle>
            <a:lvl1pPr marL="285750" indent="-285750">
              <a:lnSpc>
                <a:spcPts val="2000"/>
              </a:lnSpc>
              <a:buClrTx/>
              <a:buFont typeface="Arial" panose="020B0604020202020204" pitchFamily="34" charset="0"/>
              <a:buChar char="•"/>
              <a:defRPr sz="1800" b="0" i="0">
                <a:solidFill>
                  <a:schemeClr val="tx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a:p>
            <a:pPr lvl="0"/>
            <a:endParaRPr lang="en-US" dirty="0"/>
          </a:p>
        </p:txBody>
      </p:sp>
      <p:sp>
        <p:nvSpPr>
          <p:cNvPr id="15" name="Text Placeholder 21"/>
          <p:cNvSpPr>
            <a:spLocks noGrp="1"/>
          </p:cNvSpPr>
          <p:nvPr>
            <p:ph type="body" sz="quarter" idx="11"/>
          </p:nvPr>
        </p:nvSpPr>
        <p:spPr>
          <a:xfrm>
            <a:off x="374906" y="939391"/>
            <a:ext cx="8394190" cy="387506"/>
          </a:xfrm>
          <a:prstGeom prst="rect">
            <a:avLst/>
          </a:prstGeom>
        </p:spPr>
        <p:txBody>
          <a:bodyPr vert="horz"/>
          <a:lstStyle>
            <a:lvl1pPr marL="0" marR="0" indent="0" algn="l" defTabSz="913765" rtl="0" eaLnBrk="1" fontAlgn="auto" latinLnBrk="0" hangingPunct="1">
              <a:lnSpc>
                <a:spcPct val="100000"/>
              </a:lnSpc>
              <a:spcBef>
                <a:spcPts val="1000"/>
              </a:spcBef>
              <a:spcAft>
                <a:spcPts val="500"/>
              </a:spcAft>
              <a:buClr>
                <a:srgbClr val="CEDC27"/>
              </a:buClr>
              <a:buSzTx/>
              <a:buFont typeface="Arial" panose="020B0604020202020204" pitchFamily="34" charset="0"/>
              <a:buNone/>
              <a:defRPr sz="2000" b="0" i="0">
                <a:solidFill>
                  <a:schemeClr val="accent2"/>
                </a:solidFill>
                <a:latin typeface="Calibri" panose="020F0502020204030204" pitchFamily="34" charset="0"/>
                <a:cs typeface="Calibri" panose="020F0502020204030204" pitchFamily="34" charset="0"/>
              </a:defRPr>
            </a:lvl1pPr>
          </a:lstStyle>
          <a:p>
            <a:endParaRPr lang="en-US" dirty="0"/>
          </a:p>
        </p:txBody>
      </p:sp>
      <p:sp>
        <p:nvSpPr>
          <p:cNvPr id="16" name="Title 5"/>
          <p:cNvSpPr>
            <a:spLocks noGrp="1"/>
          </p:cNvSpPr>
          <p:nvPr>
            <p:ph type="title"/>
          </p:nvPr>
        </p:nvSpPr>
        <p:spPr>
          <a:xfrm>
            <a:off x="374904" y="460949"/>
            <a:ext cx="8394191" cy="474380"/>
          </a:xfrm>
          <a:prstGeom prst="rect">
            <a:avLst/>
          </a:prstGeom>
        </p:spPr>
        <p:txBody>
          <a:bodyPr vert="horz"/>
          <a:lstStyle>
            <a:lvl1pPr>
              <a:defRPr sz="3600" b="1">
                <a:latin typeface="Calibri" panose="020F0502020204030204" pitchFamily="34" charset="0"/>
              </a:defRPr>
            </a:lvl1pPr>
          </a:lstStyle>
          <a:p>
            <a:r>
              <a:rPr lang="en-US" dirty="0"/>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ontent Slide">
    <p:spTree>
      <p:nvGrpSpPr>
        <p:cNvPr id="1" name=""/>
        <p:cNvGrpSpPr/>
        <p:nvPr/>
      </p:nvGrpSpPr>
      <p:grpSpPr>
        <a:xfrm>
          <a:off x="0" y="0"/>
          <a:ext cx="0" cy="0"/>
          <a:chOff x="0" y="0"/>
          <a:chExt cx="0" cy="0"/>
        </a:xfrm>
      </p:grpSpPr>
      <p:sp>
        <p:nvSpPr>
          <p:cNvPr id="21" name="Text Placeholder 3"/>
          <p:cNvSpPr>
            <a:spLocks noGrp="1"/>
          </p:cNvSpPr>
          <p:nvPr>
            <p:ph type="body" sz="half" idx="12"/>
          </p:nvPr>
        </p:nvSpPr>
        <p:spPr>
          <a:xfrm>
            <a:off x="4597337" y="1598997"/>
            <a:ext cx="4171757" cy="4316027"/>
          </a:xfrm>
          <a:prstGeom prst="rect">
            <a:avLst/>
          </a:prstGeom>
        </p:spPr>
        <p:txBody>
          <a:bodyPr wrap="square">
            <a:noAutofit/>
          </a:bodyPr>
          <a:lstStyle>
            <a:lvl1pPr marL="0" indent="0">
              <a:lnSpc>
                <a:spcPts val="2000"/>
              </a:lnSpc>
              <a:buNone/>
              <a:defRPr sz="1800" b="0" i="0">
                <a:solidFill>
                  <a:schemeClr val="tx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p:txBody>
      </p:sp>
      <p:sp>
        <p:nvSpPr>
          <p:cNvPr id="22" name="Text Placeholder 21"/>
          <p:cNvSpPr>
            <a:spLocks noGrp="1"/>
          </p:cNvSpPr>
          <p:nvPr>
            <p:ph type="body" sz="quarter" idx="11"/>
          </p:nvPr>
        </p:nvSpPr>
        <p:spPr>
          <a:xfrm>
            <a:off x="374906" y="939391"/>
            <a:ext cx="8394190" cy="387506"/>
          </a:xfrm>
          <a:prstGeom prst="rect">
            <a:avLst/>
          </a:prstGeom>
        </p:spPr>
        <p:txBody>
          <a:bodyPr vert="horz"/>
          <a:lstStyle>
            <a:lvl1pPr marL="0" marR="0" indent="0" algn="l" defTabSz="913765" rtl="0" eaLnBrk="1" fontAlgn="auto" latinLnBrk="0" hangingPunct="1">
              <a:lnSpc>
                <a:spcPct val="100000"/>
              </a:lnSpc>
              <a:spcBef>
                <a:spcPts val="1000"/>
              </a:spcBef>
              <a:spcAft>
                <a:spcPts val="500"/>
              </a:spcAft>
              <a:buClr>
                <a:srgbClr val="CEDC27"/>
              </a:buClr>
              <a:buSzTx/>
              <a:buFont typeface="Arial" panose="020B0604020202020204" pitchFamily="34" charset="0"/>
              <a:buNone/>
              <a:defRPr sz="2000" b="0" i="0">
                <a:solidFill>
                  <a:schemeClr val="accent6"/>
                </a:solidFill>
                <a:latin typeface="Calibri" panose="020F0502020204030204" pitchFamily="34" charset="0"/>
                <a:cs typeface="Calibri" panose="020F0502020204030204" pitchFamily="34" charset="0"/>
              </a:defRPr>
            </a:lvl1pPr>
          </a:lstStyle>
          <a:p>
            <a:endParaRPr lang="en-US" dirty="0"/>
          </a:p>
        </p:txBody>
      </p:sp>
      <p:sp>
        <p:nvSpPr>
          <p:cNvPr id="23" name="Title 5"/>
          <p:cNvSpPr>
            <a:spLocks noGrp="1"/>
          </p:cNvSpPr>
          <p:nvPr>
            <p:ph type="title"/>
          </p:nvPr>
        </p:nvSpPr>
        <p:spPr>
          <a:xfrm>
            <a:off x="374904" y="460949"/>
            <a:ext cx="8394191" cy="474380"/>
          </a:xfrm>
          <a:prstGeom prst="rect">
            <a:avLst/>
          </a:prstGeom>
        </p:spPr>
        <p:txBody>
          <a:bodyPr vert="horz"/>
          <a:lstStyle>
            <a:lvl1pPr>
              <a:defRPr sz="3600" b="1">
                <a:latin typeface="Calibri" panose="020F0502020204030204" pitchFamily="34" charset="0"/>
              </a:defRPr>
            </a:lvl1pPr>
          </a:lstStyle>
          <a:p>
            <a:r>
              <a:rPr lang="en-US" dirty="0"/>
              <a:t>Click to edit Master title style</a:t>
            </a:r>
          </a:p>
        </p:txBody>
      </p:sp>
      <p:sp>
        <p:nvSpPr>
          <p:cNvPr id="24" name="Text Placeholder 3"/>
          <p:cNvSpPr>
            <a:spLocks noGrp="1"/>
          </p:cNvSpPr>
          <p:nvPr>
            <p:ph type="body" sz="half" idx="13"/>
          </p:nvPr>
        </p:nvSpPr>
        <p:spPr>
          <a:xfrm>
            <a:off x="371666" y="1598997"/>
            <a:ext cx="4171757" cy="4316027"/>
          </a:xfrm>
          <a:prstGeom prst="rect">
            <a:avLst/>
          </a:prstGeom>
        </p:spPr>
        <p:txBody>
          <a:bodyPr wrap="square">
            <a:noAutofit/>
          </a:bodyPr>
          <a:lstStyle>
            <a:lvl1pPr marL="0" indent="0">
              <a:lnSpc>
                <a:spcPts val="2000"/>
              </a:lnSpc>
              <a:buNone/>
              <a:defRPr sz="1800" b="0" i="0">
                <a:solidFill>
                  <a:schemeClr val="tx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Content Slide">
    <p:spTree>
      <p:nvGrpSpPr>
        <p:cNvPr id="1" name=""/>
        <p:cNvGrpSpPr/>
        <p:nvPr/>
      </p:nvGrpSpPr>
      <p:grpSpPr>
        <a:xfrm>
          <a:off x="0" y="0"/>
          <a:ext cx="0" cy="0"/>
          <a:chOff x="0" y="0"/>
          <a:chExt cx="0" cy="0"/>
        </a:xfrm>
      </p:grpSpPr>
      <p:sp>
        <p:nvSpPr>
          <p:cNvPr id="6" name="Text Placeholder 3"/>
          <p:cNvSpPr>
            <a:spLocks noGrp="1"/>
          </p:cNvSpPr>
          <p:nvPr>
            <p:ph type="body" sz="half" idx="2"/>
          </p:nvPr>
        </p:nvSpPr>
        <p:spPr>
          <a:xfrm>
            <a:off x="374332" y="1598998"/>
            <a:ext cx="5223828" cy="1742632"/>
          </a:xfrm>
          <a:prstGeom prst="rect">
            <a:avLst/>
          </a:prstGeom>
        </p:spPr>
        <p:txBody>
          <a:bodyPr wrap="square">
            <a:noAutofit/>
          </a:bodyPr>
          <a:lstStyle>
            <a:lvl1pPr marL="0" indent="0">
              <a:lnSpc>
                <a:spcPts val="2000"/>
              </a:lnSpc>
              <a:buNone/>
              <a:defRPr sz="1800" b="0" i="0">
                <a:solidFill>
                  <a:schemeClr val="tx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p:txBody>
      </p:sp>
      <p:sp>
        <p:nvSpPr>
          <p:cNvPr id="8" name="Picture Placeholder 8"/>
          <p:cNvSpPr>
            <a:spLocks noGrp="1"/>
          </p:cNvSpPr>
          <p:nvPr>
            <p:ph type="pic" sz="quarter" idx="13"/>
          </p:nvPr>
        </p:nvSpPr>
        <p:spPr>
          <a:xfrm>
            <a:off x="5724000" y="1598998"/>
            <a:ext cx="3045096" cy="1742632"/>
          </a:xfrm>
          <a:prstGeom prst="rect">
            <a:avLst/>
          </a:prstGeom>
        </p:spPr>
        <p:txBody>
          <a:bodyPr/>
          <a:lstStyle>
            <a:lvl1pPr>
              <a:buClrTx/>
              <a:defRPr sz="1800">
                <a:solidFill>
                  <a:schemeClr val="tx1"/>
                </a:solidFill>
                <a:latin typeface="Calibri" panose="020F0502020204030204" pitchFamily="34" charset="0"/>
              </a:defRPr>
            </a:lvl1pPr>
          </a:lstStyle>
          <a:p>
            <a:endParaRPr lang="en-US" dirty="0"/>
          </a:p>
        </p:txBody>
      </p:sp>
      <p:sp>
        <p:nvSpPr>
          <p:cNvPr id="9" name="Picture Placeholder 13"/>
          <p:cNvSpPr>
            <a:spLocks noGrp="1"/>
          </p:cNvSpPr>
          <p:nvPr>
            <p:ph type="pic" sz="quarter" idx="15"/>
          </p:nvPr>
        </p:nvSpPr>
        <p:spPr>
          <a:xfrm>
            <a:off x="5724001" y="3461702"/>
            <a:ext cx="3045095" cy="1201737"/>
          </a:xfrm>
          <a:prstGeom prst="rect">
            <a:avLst/>
          </a:prstGeom>
        </p:spPr>
        <p:txBody>
          <a:bodyPr/>
          <a:lstStyle>
            <a:lvl1pPr>
              <a:buClrTx/>
              <a:defRPr sz="1800">
                <a:solidFill>
                  <a:schemeClr val="tx1"/>
                </a:solidFill>
                <a:latin typeface="Calibri" panose="020F0502020204030204" pitchFamily="34" charset="0"/>
              </a:defRPr>
            </a:lvl1pPr>
          </a:lstStyle>
          <a:p>
            <a:endParaRPr lang="en-US" dirty="0"/>
          </a:p>
        </p:txBody>
      </p:sp>
      <p:sp>
        <p:nvSpPr>
          <p:cNvPr id="10" name="Chart Placeholder 19"/>
          <p:cNvSpPr>
            <a:spLocks noGrp="1"/>
          </p:cNvSpPr>
          <p:nvPr>
            <p:ph type="chart" sz="quarter" idx="17"/>
          </p:nvPr>
        </p:nvSpPr>
        <p:spPr>
          <a:xfrm>
            <a:off x="374904" y="3461703"/>
            <a:ext cx="5223305" cy="2613977"/>
          </a:xfrm>
          <a:prstGeom prst="rect">
            <a:avLst/>
          </a:prstGeom>
        </p:spPr>
        <p:txBody>
          <a:bodyPr/>
          <a:lstStyle>
            <a:lvl1pPr>
              <a:buClrTx/>
              <a:defRPr sz="1800">
                <a:solidFill>
                  <a:schemeClr val="tx1"/>
                </a:solidFill>
                <a:latin typeface="Calibri" panose="020F0502020204030204" pitchFamily="34" charset="0"/>
              </a:defRPr>
            </a:lvl1pPr>
          </a:lstStyle>
          <a:p>
            <a:endParaRPr lang="en-US" dirty="0"/>
          </a:p>
        </p:txBody>
      </p:sp>
      <p:sp>
        <p:nvSpPr>
          <p:cNvPr id="11" name="Picture Placeholder 13"/>
          <p:cNvSpPr>
            <a:spLocks noGrp="1"/>
          </p:cNvSpPr>
          <p:nvPr>
            <p:ph type="pic" sz="quarter" idx="18"/>
          </p:nvPr>
        </p:nvSpPr>
        <p:spPr>
          <a:xfrm>
            <a:off x="5724001" y="4785360"/>
            <a:ext cx="3045095" cy="1290320"/>
          </a:xfrm>
          <a:prstGeom prst="rect">
            <a:avLst/>
          </a:prstGeom>
        </p:spPr>
        <p:txBody>
          <a:bodyPr/>
          <a:lstStyle>
            <a:lvl1pPr>
              <a:buClrTx/>
              <a:defRPr sz="1800">
                <a:solidFill>
                  <a:schemeClr val="tx1"/>
                </a:solidFill>
                <a:latin typeface="Calibri" panose="020F0502020204030204" pitchFamily="34" charset="0"/>
              </a:defRPr>
            </a:lvl1pPr>
          </a:lstStyle>
          <a:p>
            <a:endParaRPr lang="en-US" dirty="0"/>
          </a:p>
        </p:txBody>
      </p:sp>
      <p:sp>
        <p:nvSpPr>
          <p:cNvPr id="24" name="Text Placeholder 21"/>
          <p:cNvSpPr>
            <a:spLocks noGrp="1"/>
          </p:cNvSpPr>
          <p:nvPr>
            <p:ph type="body" sz="quarter" idx="11"/>
          </p:nvPr>
        </p:nvSpPr>
        <p:spPr>
          <a:xfrm>
            <a:off x="374906" y="939391"/>
            <a:ext cx="8394190" cy="387506"/>
          </a:xfrm>
          <a:prstGeom prst="rect">
            <a:avLst/>
          </a:prstGeom>
        </p:spPr>
        <p:txBody>
          <a:bodyPr vert="horz"/>
          <a:lstStyle>
            <a:lvl1pPr marL="0" marR="0" indent="0" algn="l" defTabSz="913765" rtl="0" eaLnBrk="1" fontAlgn="auto" latinLnBrk="0" hangingPunct="1">
              <a:lnSpc>
                <a:spcPct val="100000"/>
              </a:lnSpc>
              <a:spcBef>
                <a:spcPts val="1000"/>
              </a:spcBef>
              <a:spcAft>
                <a:spcPts val="500"/>
              </a:spcAft>
              <a:buClr>
                <a:srgbClr val="CEDC27"/>
              </a:buClr>
              <a:buSzTx/>
              <a:buFont typeface="Arial" panose="020B0604020202020204" pitchFamily="34" charset="0"/>
              <a:buNone/>
              <a:defRPr sz="2000" b="0" i="0">
                <a:solidFill>
                  <a:schemeClr val="accent6"/>
                </a:solidFill>
                <a:latin typeface="Calibri" panose="020F0502020204030204" pitchFamily="34" charset="0"/>
                <a:cs typeface="Calibri" panose="020F0502020204030204" pitchFamily="34" charset="0"/>
              </a:defRPr>
            </a:lvl1pPr>
          </a:lstStyle>
          <a:p>
            <a:endParaRPr lang="en-US" dirty="0"/>
          </a:p>
        </p:txBody>
      </p:sp>
      <p:sp>
        <p:nvSpPr>
          <p:cNvPr id="25" name="Title 5"/>
          <p:cNvSpPr>
            <a:spLocks noGrp="1"/>
          </p:cNvSpPr>
          <p:nvPr>
            <p:ph type="title"/>
          </p:nvPr>
        </p:nvSpPr>
        <p:spPr>
          <a:xfrm>
            <a:off x="374904" y="460949"/>
            <a:ext cx="8394191" cy="474380"/>
          </a:xfrm>
          <a:prstGeom prst="rect">
            <a:avLst/>
          </a:prstGeom>
        </p:spPr>
        <p:txBody>
          <a:bodyPr vert="horz"/>
          <a:lstStyle>
            <a:lvl1pPr>
              <a:defRPr sz="3600" b="1">
                <a:solidFill>
                  <a:schemeClr val="accent1"/>
                </a:solidFill>
                <a:latin typeface="Calibri" panose="020F0502020204030204" pitchFamily="34" charset="0"/>
              </a:defRPr>
            </a:lvl1pPr>
          </a:lstStyle>
          <a:p>
            <a:r>
              <a:rPr lang="en-US" dirty="0"/>
              <a:t>Click to edit Master title style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ontent Slide">
    <p:spTree>
      <p:nvGrpSpPr>
        <p:cNvPr id="1" name=""/>
        <p:cNvGrpSpPr/>
        <p:nvPr/>
      </p:nvGrpSpPr>
      <p:grpSpPr>
        <a:xfrm>
          <a:off x="0" y="0"/>
          <a:ext cx="0" cy="0"/>
          <a:chOff x="0" y="0"/>
          <a:chExt cx="0" cy="0"/>
        </a:xfrm>
      </p:grpSpPr>
      <p:sp>
        <p:nvSpPr>
          <p:cNvPr id="6" name="Text Placeholder 3"/>
          <p:cNvSpPr>
            <a:spLocks noGrp="1"/>
          </p:cNvSpPr>
          <p:nvPr>
            <p:ph type="body" sz="half" idx="2"/>
          </p:nvPr>
        </p:nvSpPr>
        <p:spPr>
          <a:xfrm>
            <a:off x="374332" y="1598998"/>
            <a:ext cx="5223828" cy="4476682"/>
          </a:xfrm>
          <a:prstGeom prst="rect">
            <a:avLst/>
          </a:prstGeom>
        </p:spPr>
        <p:txBody>
          <a:bodyPr wrap="square">
            <a:noAutofit/>
          </a:bodyPr>
          <a:lstStyle>
            <a:lvl1pPr marL="285750" indent="-285750">
              <a:lnSpc>
                <a:spcPts val="2000"/>
              </a:lnSpc>
              <a:buClrTx/>
              <a:buFont typeface="Arial" panose="020B0604020202020204" pitchFamily="34" charset="0"/>
              <a:buChar char="•"/>
              <a:defRPr sz="1800" b="0" i="0">
                <a:solidFill>
                  <a:schemeClr val="tx1"/>
                </a:solidFill>
                <a:latin typeface="Calibri" panose="020F0502020204030204" pitchFamily="34" charset="0"/>
                <a:cs typeface="Calibri" panose="020F0502020204030204" pitchFamily="34" charset="0"/>
              </a:defRPr>
            </a:lvl1pPr>
            <a:lvl2pPr marL="521335" indent="0">
              <a:buNone/>
              <a:defRPr sz="1400"/>
            </a:lvl2pPr>
            <a:lvl3pPr marL="1042670" indent="0">
              <a:buNone/>
              <a:defRPr sz="1100"/>
            </a:lvl3pPr>
            <a:lvl4pPr marL="1564005" indent="0">
              <a:buNone/>
              <a:defRPr sz="1000"/>
            </a:lvl4pPr>
            <a:lvl5pPr marL="2085975" indent="0">
              <a:buNone/>
              <a:defRPr sz="1000"/>
            </a:lvl5pPr>
            <a:lvl6pPr marL="2607310" indent="0">
              <a:buNone/>
              <a:defRPr sz="1000"/>
            </a:lvl6pPr>
            <a:lvl7pPr marL="3128645" indent="0">
              <a:buNone/>
              <a:defRPr sz="1000"/>
            </a:lvl7pPr>
            <a:lvl8pPr marL="3649980" indent="0">
              <a:buNone/>
              <a:defRPr sz="1000"/>
            </a:lvl8pPr>
            <a:lvl9pPr marL="4171315" indent="0">
              <a:buNone/>
              <a:defRPr sz="1000"/>
            </a:lvl9pPr>
          </a:lstStyle>
          <a:p>
            <a:pPr lvl="0"/>
            <a:r>
              <a:rPr lang="en-US" dirty="0"/>
              <a:t>Click to edit Master text styles</a:t>
            </a:r>
          </a:p>
        </p:txBody>
      </p:sp>
      <p:sp>
        <p:nvSpPr>
          <p:cNvPr id="8" name="Picture Placeholder 8"/>
          <p:cNvSpPr>
            <a:spLocks noGrp="1"/>
          </p:cNvSpPr>
          <p:nvPr>
            <p:ph type="pic" sz="quarter" idx="13"/>
          </p:nvPr>
        </p:nvSpPr>
        <p:spPr>
          <a:xfrm>
            <a:off x="5723999" y="1598998"/>
            <a:ext cx="3045096" cy="4476682"/>
          </a:xfrm>
          <a:prstGeom prst="rect">
            <a:avLst/>
          </a:prstGeom>
        </p:spPr>
        <p:txBody>
          <a:bodyPr/>
          <a:lstStyle>
            <a:lvl1pPr marL="179705" indent="-179705">
              <a:buClrTx/>
              <a:buFont typeface="Arial" panose="020B0604020202020204" pitchFamily="34" charset="0"/>
              <a:buChar char="•"/>
              <a:defRPr sz="1800">
                <a:solidFill>
                  <a:schemeClr val="tx1"/>
                </a:solidFill>
                <a:latin typeface="Calibri" panose="020F0502020204030204" pitchFamily="34" charset="0"/>
              </a:defRPr>
            </a:lvl1pPr>
          </a:lstStyle>
          <a:p>
            <a:endParaRPr lang="en-US" dirty="0"/>
          </a:p>
        </p:txBody>
      </p:sp>
      <p:sp>
        <p:nvSpPr>
          <p:cNvPr id="13" name="Text Placeholder 21"/>
          <p:cNvSpPr>
            <a:spLocks noGrp="1"/>
          </p:cNvSpPr>
          <p:nvPr>
            <p:ph type="body" sz="quarter" idx="11"/>
          </p:nvPr>
        </p:nvSpPr>
        <p:spPr>
          <a:xfrm>
            <a:off x="374906" y="939391"/>
            <a:ext cx="8394190" cy="387506"/>
          </a:xfrm>
          <a:prstGeom prst="rect">
            <a:avLst/>
          </a:prstGeom>
        </p:spPr>
        <p:txBody>
          <a:bodyPr vert="horz"/>
          <a:lstStyle>
            <a:lvl1pPr marL="0" marR="0" indent="0" algn="l" defTabSz="913765" rtl="0" eaLnBrk="1" fontAlgn="auto" latinLnBrk="0" hangingPunct="1">
              <a:lnSpc>
                <a:spcPct val="100000"/>
              </a:lnSpc>
              <a:spcBef>
                <a:spcPts val="1000"/>
              </a:spcBef>
              <a:spcAft>
                <a:spcPts val="500"/>
              </a:spcAft>
              <a:buClr>
                <a:srgbClr val="CEDC27"/>
              </a:buClr>
              <a:buSzTx/>
              <a:buFont typeface="Arial" panose="020B0604020202020204" pitchFamily="34" charset="0"/>
              <a:buNone/>
              <a:defRPr sz="2000" b="0" i="0">
                <a:solidFill>
                  <a:schemeClr val="accent2"/>
                </a:solidFill>
                <a:latin typeface="Calibri" panose="020F0502020204030204" pitchFamily="34" charset="0"/>
                <a:cs typeface="Calibri" panose="020F0502020204030204" pitchFamily="34" charset="0"/>
              </a:defRPr>
            </a:lvl1pPr>
          </a:lstStyle>
          <a:p>
            <a:endParaRPr lang="en-US" dirty="0"/>
          </a:p>
        </p:txBody>
      </p:sp>
      <p:sp>
        <p:nvSpPr>
          <p:cNvPr id="14" name="Title 5"/>
          <p:cNvSpPr>
            <a:spLocks noGrp="1"/>
          </p:cNvSpPr>
          <p:nvPr>
            <p:ph type="title"/>
          </p:nvPr>
        </p:nvSpPr>
        <p:spPr>
          <a:xfrm>
            <a:off x="374904" y="460949"/>
            <a:ext cx="8394191" cy="474380"/>
          </a:xfrm>
          <a:prstGeom prst="rect">
            <a:avLst/>
          </a:prstGeom>
        </p:spPr>
        <p:txBody>
          <a:bodyPr vert="horz"/>
          <a:lstStyle>
            <a:lvl1pPr>
              <a:defRPr sz="3600" b="1">
                <a:latin typeface="Calibri" panose="020F0502020204030204" pitchFamily="34" charset="0"/>
              </a:defRPr>
            </a:lvl1pPr>
          </a:lstStyle>
          <a:p>
            <a:r>
              <a:rPr lang="en-US" dirty="0"/>
              <a:t>Click to edit Master title style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Content Slide">
    <p:spTree>
      <p:nvGrpSpPr>
        <p:cNvPr id="1" name=""/>
        <p:cNvGrpSpPr/>
        <p:nvPr/>
      </p:nvGrpSpPr>
      <p:grpSpPr>
        <a:xfrm>
          <a:off x="0" y="0"/>
          <a:ext cx="0" cy="0"/>
          <a:chOff x="0" y="0"/>
          <a:chExt cx="0" cy="0"/>
        </a:xfrm>
      </p:grpSpPr>
      <p:sp>
        <p:nvSpPr>
          <p:cNvPr id="2" name="Title 5"/>
          <p:cNvSpPr>
            <a:spLocks noGrp="1"/>
          </p:cNvSpPr>
          <p:nvPr>
            <p:ph type="title"/>
          </p:nvPr>
        </p:nvSpPr>
        <p:spPr>
          <a:xfrm>
            <a:off x="374905" y="460948"/>
            <a:ext cx="6288638" cy="491551"/>
          </a:xfrm>
          <a:prstGeom prst="rect">
            <a:avLst/>
          </a:prstGeom>
        </p:spPr>
        <p:txBody>
          <a:bodyPr vert="horz"/>
          <a:lstStyle>
            <a:lvl1pPr>
              <a:defRPr sz="3600" b="1">
                <a:solidFill>
                  <a:schemeClr val="accent1"/>
                </a:solidFill>
                <a:latin typeface="Calibri" panose="020F0502020204030204" pitchFamily="34" charset="0"/>
              </a:defRPr>
            </a:lvl1pPr>
          </a:lstStyle>
          <a:p>
            <a:r>
              <a:rPr lang="en-US" dirty="0"/>
              <a:t>Click to edit Master title style</a:t>
            </a:r>
          </a:p>
        </p:txBody>
      </p:sp>
      <p:pic>
        <p:nvPicPr>
          <p:cNvPr id="3" name="Picture 2"/>
          <p:cNvPicPr>
            <a:picLocks noChangeAspect="1"/>
          </p:cNvPicPr>
          <p:nvPr userDrawn="1"/>
        </p:nvPicPr>
        <p:blipFill>
          <a:blip r:embed="rId2"/>
          <a:stretch>
            <a:fillRect/>
          </a:stretch>
        </p:blipFill>
        <p:spPr>
          <a:xfrm>
            <a:off x="6663543" y="-426397"/>
            <a:ext cx="2301311" cy="2301311"/>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image" Target="../media/image9.png"/><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image" Target="../media/image8.GIF"/><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theme" Target="../theme/theme3.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image" Target="../media/image3.png"/></Relationships>
</file>

<file path=ppt/slideMasters/_rels/slideMaster4.xml.rels><?xml version="1.0" encoding="UTF-8" standalone="yes"?>
<Relationships xmlns="http://schemas.openxmlformats.org/package/2006/relationships"><Relationship Id="rId8" Type="http://schemas.openxmlformats.org/officeDocument/2006/relationships/theme" Target="../theme/theme4.xml"/><Relationship Id="rId3" Type="http://schemas.openxmlformats.org/officeDocument/2006/relationships/slideLayout" Target="../slideLayouts/slideLayout17.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image" Target="../media/image10.png"/><Relationship Id="rId5" Type="http://schemas.openxmlformats.org/officeDocument/2006/relationships/slideLayout" Target="../slideLayouts/slideLayout19.xml"/><Relationship Id="rId10" Type="http://schemas.openxmlformats.org/officeDocument/2006/relationships/image" Target="../media/image7.png"/><Relationship Id="rId4" Type="http://schemas.openxmlformats.org/officeDocument/2006/relationships/slideLayout" Target="../slideLayouts/slideLayout18.xml"/><Relationship Id="rId9" Type="http://schemas.openxmlformats.org/officeDocument/2006/relationships/image" Target="../media/image6.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theme" Target="../theme/theme5.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image" Target="../media/image1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Title 1"/>
          <p:cNvSpPr txBox="1"/>
          <p:nvPr userDrawn="1"/>
        </p:nvSpPr>
        <p:spPr>
          <a:xfrm>
            <a:off x="540001" y="4267864"/>
            <a:ext cx="9085342" cy="1211691"/>
          </a:xfrm>
          <a:prstGeom prst="rect">
            <a:avLst/>
          </a:prstGeom>
        </p:spPr>
        <p:txBody>
          <a:bodyPr lIns="91421" tIns="45710" rIns="91421" bIns="45710" anchor="ctr">
            <a:normAutofit/>
          </a:bodyPr>
          <a:lstStyle>
            <a:lvl1pPr algn="l" defTabSz="456565" rtl="0" eaLnBrk="1" latinLnBrk="0" hangingPunct="1">
              <a:lnSpc>
                <a:spcPts val="3000"/>
              </a:lnSpc>
              <a:spcBef>
                <a:spcPct val="0"/>
              </a:spcBef>
              <a:buNone/>
              <a:defRPr sz="2400" b="0" i="0" kern="1200">
                <a:solidFill>
                  <a:srgbClr val="FFFFFF"/>
                </a:solidFill>
                <a:latin typeface="Helvetica Light"/>
                <a:ea typeface="+mj-ea"/>
                <a:cs typeface="Helvetica Light"/>
              </a:defRPr>
            </a:lvl1pPr>
          </a:lstStyle>
          <a:p>
            <a:r>
              <a:rPr lang="en-US"/>
              <a:t>Click to edit Master title style</a:t>
            </a:r>
            <a:endParaRPr lang="en-US" dirty="0"/>
          </a:p>
        </p:txBody>
      </p:sp>
      <p:sp>
        <p:nvSpPr>
          <p:cNvPr id="11" name="Title 1"/>
          <p:cNvSpPr txBox="1"/>
          <p:nvPr userDrawn="1"/>
        </p:nvSpPr>
        <p:spPr>
          <a:xfrm>
            <a:off x="692401" y="4420264"/>
            <a:ext cx="9085342" cy="1211691"/>
          </a:xfrm>
          <a:prstGeom prst="rect">
            <a:avLst/>
          </a:prstGeom>
        </p:spPr>
        <p:txBody>
          <a:bodyPr lIns="91421" tIns="45710" rIns="91421" bIns="45710" anchor="ctr">
            <a:normAutofit/>
          </a:bodyPr>
          <a:lstStyle>
            <a:lvl1pPr algn="l" defTabSz="456565" rtl="0" eaLnBrk="1" latinLnBrk="0" hangingPunct="1">
              <a:lnSpc>
                <a:spcPts val="3000"/>
              </a:lnSpc>
              <a:spcBef>
                <a:spcPct val="0"/>
              </a:spcBef>
              <a:buNone/>
              <a:defRPr sz="2400" b="0" i="0" kern="1200">
                <a:solidFill>
                  <a:srgbClr val="FFFFFF"/>
                </a:solidFill>
                <a:latin typeface="Helvetica Light"/>
                <a:ea typeface="+mj-ea"/>
                <a:cs typeface="Helvetica Light"/>
              </a:defRPr>
            </a:lvl1pPr>
          </a:lstStyle>
          <a:p>
            <a:r>
              <a:rPr lang="en-US"/>
              <a:t>Click to edit Master title style</a:t>
            </a:r>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ctr" defTabSz="456565"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6565"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6565"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6565"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5995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67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39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1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83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55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6565" rtl="0" eaLnBrk="1" latinLnBrk="0" hangingPunct="1">
        <a:defRPr sz="1800" kern="1200">
          <a:solidFill>
            <a:schemeClr val="tx1"/>
          </a:solidFill>
          <a:latin typeface="+mn-lt"/>
          <a:ea typeface="+mn-ea"/>
          <a:cs typeface="+mn-cs"/>
        </a:defRPr>
      </a:lvl1pPr>
      <a:lvl2pPr marL="457200" algn="l" defTabSz="456565" rtl="0" eaLnBrk="1" latinLnBrk="0" hangingPunct="1">
        <a:defRPr sz="1800" kern="1200">
          <a:solidFill>
            <a:schemeClr val="tx1"/>
          </a:solidFill>
          <a:latin typeface="+mn-lt"/>
          <a:ea typeface="+mn-ea"/>
          <a:cs typeface="+mn-cs"/>
        </a:defRPr>
      </a:lvl2pPr>
      <a:lvl3pPr marL="914400" algn="l" defTabSz="456565" rtl="0" eaLnBrk="1" latinLnBrk="0" hangingPunct="1">
        <a:defRPr sz="1800" kern="1200">
          <a:solidFill>
            <a:schemeClr val="tx1"/>
          </a:solidFill>
          <a:latin typeface="+mn-lt"/>
          <a:ea typeface="+mn-ea"/>
          <a:cs typeface="+mn-cs"/>
        </a:defRPr>
      </a:lvl3pPr>
      <a:lvl4pPr marL="1371600" algn="l" defTabSz="456565" rtl="0" eaLnBrk="1" latinLnBrk="0" hangingPunct="1">
        <a:defRPr sz="1800" kern="1200">
          <a:solidFill>
            <a:schemeClr val="tx1"/>
          </a:solidFill>
          <a:latin typeface="+mn-lt"/>
          <a:ea typeface="+mn-ea"/>
          <a:cs typeface="+mn-cs"/>
        </a:defRPr>
      </a:lvl4pPr>
      <a:lvl5pPr marL="1828165" algn="l" defTabSz="456565" rtl="0" eaLnBrk="1" latinLnBrk="0" hangingPunct="1">
        <a:defRPr sz="1800" kern="1200">
          <a:solidFill>
            <a:schemeClr val="tx1"/>
          </a:solidFill>
          <a:latin typeface="+mn-lt"/>
          <a:ea typeface="+mn-ea"/>
          <a:cs typeface="+mn-cs"/>
        </a:defRPr>
      </a:lvl5pPr>
      <a:lvl6pPr marL="2285365" algn="l" defTabSz="456565" rtl="0" eaLnBrk="1" latinLnBrk="0" hangingPunct="1">
        <a:defRPr sz="1800" kern="1200">
          <a:solidFill>
            <a:schemeClr val="tx1"/>
          </a:solidFill>
          <a:latin typeface="+mn-lt"/>
          <a:ea typeface="+mn-ea"/>
          <a:cs typeface="+mn-cs"/>
        </a:defRPr>
      </a:lvl6pPr>
      <a:lvl7pPr marL="2742565" algn="l" defTabSz="456565" rtl="0" eaLnBrk="1" latinLnBrk="0" hangingPunct="1">
        <a:defRPr sz="1800" kern="1200">
          <a:solidFill>
            <a:schemeClr val="tx1"/>
          </a:solidFill>
          <a:latin typeface="+mn-lt"/>
          <a:ea typeface="+mn-ea"/>
          <a:cs typeface="+mn-cs"/>
        </a:defRPr>
      </a:lvl7pPr>
      <a:lvl8pPr marL="3199765" algn="l" defTabSz="456565" rtl="0" eaLnBrk="1" latinLnBrk="0" hangingPunct="1">
        <a:defRPr sz="1800" kern="1200">
          <a:solidFill>
            <a:schemeClr val="tx1"/>
          </a:solidFill>
          <a:latin typeface="+mn-lt"/>
          <a:ea typeface="+mn-ea"/>
          <a:cs typeface="+mn-cs"/>
        </a:defRPr>
      </a:lvl8pPr>
      <a:lvl9pPr marL="3656965" algn="l" defTabSz="456565"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Title 1"/>
          <p:cNvSpPr txBox="1"/>
          <p:nvPr userDrawn="1"/>
        </p:nvSpPr>
        <p:spPr>
          <a:xfrm>
            <a:off x="540001" y="4267864"/>
            <a:ext cx="9085342" cy="1211691"/>
          </a:xfrm>
          <a:prstGeom prst="rect">
            <a:avLst/>
          </a:prstGeom>
        </p:spPr>
        <p:txBody>
          <a:bodyPr lIns="91421" tIns="45710" rIns="91421" bIns="45710" anchor="ctr">
            <a:normAutofit/>
          </a:bodyPr>
          <a:lstStyle>
            <a:lvl1pPr algn="l" defTabSz="456565" rtl="0" eaLnBrk="1" latinLnBrk="0" hangingPunct="1">
              <a:lnSpc>
                <a:spcPts val="3000"/>
              </a:lnSpc>
              <a:spcBef>
                <a:spcPct val="0"/>
              </a:spcBef>
              <a:buNone/>
              <a:defRPr sz="2400" b="0" i="0" kern="1200">
                <a:solidFill>
                  <a:srgbClr val="FFFFFF"/>
                </a:solidFill>
                <a:latin typeface="Helvetica Light"/>
                <a:ea typeface="+mj-ea"/>
                <a:cs typeface="Helvetica Light"/>
              </a:defRPr>
            </a:lvl1pPr>
          </a:lstStyle>
          <a:p>
            <a:r>
              <a:rPr lang="en-US"/>
              <a:t>Click to edit Master title style</a:t>
            </a:r>
            <a:endParaRPr lang="en-US" dirty="0"/>
          </a:p>
        </p:txBody>
      </p:sp>
      <p:sp>
        <p:nvSpPr>
          <p:cNvPr id="11" name="Title 1"/>
          <p:cNvSpPr txBox="1"/>
          <p:nvPr userDrawn="1"/>
        </p:nvSpPr>
        <p:spPr>
          <a:xfrm>
            <a:off x="692401" y="4420264"/>
            <a:ext cx="9085342" cy="1211691"/>
          </a:xfrm>
          <a:prstGeom prst="rect">
            <a:avLst/>
          </a:prstGeom>
        </p:spPr>
        <p:txBody>
          <a:bodyPr lIns="91421" tIns="45710" rIns="91421" bIns="45710" anchor="ctr">
            <a:normAutofit/>
          </a:bodyPr>
          <a:lstStyle>
            <a:lvl1pPr algn="l" defTabSz="456565" rtl="0" eaLnBrk="1" latinLnBrk="0" hangingPunct="1">
              <a:lnSpc>
                <a:spcPts val="3000"/>
              </a:lnSpc>
              <a:spcBef>
                <a:spcPct val="0"/>
              </a:spcBef>
              <a:buNone/>
              <a:defRPr sz="2400" b="0" i="0" kern="1200">
                <a:solidFill>
                  <a:srgbClr val="FFFFFF"/>
                </a:solidFill>
                <a:latin typeface="Helvetica Light"/>
                <a:ea typeface="+mj-ea"/>
                <a:cs typeface="Helvetica Light"/>
              </a:defRPr>
            </a:lvl1pPr>
          </a:lstStyle>
          <a:p>
            <a:r>
              <a:rPr lang="en-US"/>
              <a:t>Click to edit Master title style</a:t>
            </a:r>
            <a:endParaRPr lang="en-US" dirty="0"/>
          </a:p>
        </p:txBody>
      </p:sp>
    </p:spTree>
  </p:cSld>
  <p:clrMap bg1="lt1" tx1="dk1" bg2="lt2" tx2="dk2" accent1="accent1" accent2="accent2" accent3="accent3" accent4="accent4" accent5="accent5" accent6="accent6" hlink="hlink" folHlink="folHlink"/>
  <p:sldLayoutIdLst>
    <p:sldLayoutId id="2147483652" r:id="rId1"/>
    <p:sldLayoutId id="2147483653" r:id="rId2"/>
  </p:sldLayoutIdLst>
  <p:hf hdr="0" ftr="0" dt="0"/>
  <p:txStyles>
    <p:titleStyle>
      <a:lvl1pPr algn="ctr" defTabSz="456565"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6565"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6565"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6565"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5995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67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39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1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83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5565" indent="-228600" algn="l" defTabSz="456565"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en-US"/>
      </a:defPPr>
      <a:lvl1pPr marL="0" algn="l" defTabSz="456565" rtl="0" eaLnBrk="1" latinLnBrk="0" hangingPunct="1">
        <a:defRPr sz="1800" kern="1200">
          <a:solidFill>
            <a:schemeClr val="tx1"/>
          </a:solidFill>
          <a:latin typeface="+mn-lt"/>
          <a:ea typeface="+mn-ea"/>
          <a:cs typeface="+mn-cs"/>
        </a:defRPr>
      </a:lvl1pPr>
      <a:lvl2pPr marL="457200" algn="l" defTabSz="456565" rtl="0" eaLnBrk="1" latinLnBrk="0" hangingPunct="1">
        <a:defRPr sz="1800" kern="1200">
          <a:solidFill>
            <a:schemeClr val="tx1"/>
          </a:solidFill>
          <a:latin typeface="+mn-lt"/>
          <a:ea typeface="+mn-ea"/>
          <a:cs typeface="+mn-cs"/>
        </a:defRPr>
      </a:lvl2pPr>
      <a:lvl3pPr marL="914400" algn="l" defTabSz="456565" rtl="0" eaLnBrk="1" latinLnBrk="0" hangingPunct="1">
        <a:defRPr sz="1800" kern="1200">
          <a:solidFill>
            <a:schemeClr val="tx1"/>
          </a:solidFill>
          <a:latin typeface="+mn-lt"/>
          <a:ea typeface="+mn-ea"/>
          <a:cs typeface="+mn-cs"/>
        </a:defRPr>
      </a:lvl3pPr>
      <a:lvl4pPr marL="1371600" algn="l" defTabSz="456565" rtl="0" eaLnBrk="1" latinLnBrk="0" hangingPunct="1">
        <a:defRPr sz="1800" kern="1200">
          <a:solidFill>
            <a:schemeClr val="tx1"/>
          </a:solidFill>
          <a:latin typeface="+mn-lt"/>
          <a:ea typeface="+mn-ea"/>
          <a:cs typeface="+mn-cs"/>
        </a:defRPr>
      </a:lvl4pPr>
      <a:lvl5pPr marL="1828165" algn="l" defTabSz="456565" rtl="0" eaLnBrk="1" latinLnBrk="0" hangingPunct="1">
        <a:defRPr sz="1800" kern="1200">
          <a:solidFill>
            <a:schemeClr val="tx1"/>
          </a:solidFill>
          <a:latin typeface="+mn-lt"/>
          <a:ea typeface="+mn-ea"/>
          <a:cs typeface="+mn-cs"/>
        </a:defRPr>
      </a:lvl5pPr>
      <a:lvl6pPr marL="2285365" algn="l" defTabSz="456565" rtl="0" eaLnBrk="1" latinLnBrk="0" hangingPunct="1">
        <a:defRPr sz="1800" kern="1200">
          <a:solidFill>
            <a:schemeClr val="tx1"/>
          </a:solidFill>
          <a:latin typeface="+mn-lt"/>
          <a:ea typeface="+mn-ea"/>
          <a:cs typeface="+mn-cs"/>
        </a:defRPr>
      </a:lvl6pPr>
      <a:lvl7pPr marL="2742565" algn="l" defTabSz="456565" rtl="0" eaLnBrk="1" latinLnBrk="0" hangingPunct="1">
        <a:defRPr sz="1800" kern="1200">
          <a:solidFill>
            <a:schemeClr val="tx1"/>
          </a:solidFill>
          <a:latin typeface="+mn-lt"/>
          <a:ea typeface="+mn-ea"/>
          <a:cs typeface="+mn-cs"/>
        </a:defRPr>
      </a:lvl7pPr>
      <a:lvl8pPr marL="3199765" algn="l" defTabSz="456565" rtl="0" eaLnBrk="1" latinLnBrk="0" hangingPunct="1">
        <a:defRPr sz="1800" kern="1200">
          <a:solidFill>
            <a:schemeClr val="tx1"/>
          </a:solidFill>
          <a:latin typeface="+mn-lt"/>
          <a:ea typeface="+mn-ea"/>
          <a:cs typeface="+mn-cs"/>
        </a:defRPr>
      </a:lvl8pPr>
      <a:lvl9pPr marL="3656965" algn="l" defTabSz="456565"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7" name="TextBox 16"/>
          <p:cNvSpPr txBox="1"/>
          <p:nvPr/>
        </p:nvSpPr>
        <p:spPr>
          <a:xfrm>
            <a:off x="6065087" y="6578861"/>
            <a:ext cx="2738015" cy="107722"/>
          </a:xfrm>
          <a:prstGeom prst="rect">
            <a:avLst/>
          </a:prstGeom>
          <a:noFill/>
        </p:spPr>
        <p:txBody>
          <a:bodyPr wrap="square" lIns="0" tIns="0" rIns="0" bIns="0" rtlCol="0">
            <a:spAutoFit/>
          </a:bodyPr>
          <a:lstStyle/>
          <a:p>
            <a:pPr algn="r"/>
            <a:r>
              <a:rPr lang="en-US" sz="700" dirty="0">
                <a:solidFill>
                  <a:srgbClr val="4D4D4D"/>
                </a:solidFill>
                <a:latin typeface="+mn-lt"/>
                <a:ea typeface="Helvetica" charset="0"/>
                <a:cs typeface="Helvetica" charset="0"/>
              </a:rPr>
              <a:t>© 2018 Zuellig Pharma. All rights reserved. Confidential.</a:t>
            </a:r>
          </a:p>
        </p:txBody>
      </p:sp>
      <p:sp>
        <p:nvSpPr>
          <p:cNvPr id="4" name="TextBox 3"/>
          <p:cNvSpPr txBox="1"/>
          <p:nvPr userDrawn="1"/>
        </p:nvSpPr>
        <p:spPr>
          <a:xfrm>
            <a:off x="8409811" y="6397092"/>
            <a:ext cx="465755" cy="215423"/>
          </a:xfrm>
          <a:prstGeom prst="rect">
            <a:avLst/>
          </a:prstGeom>
          <a:noFill/>
        </p:spPr>
        <p:txBody>
          <a:bodyPr wrap="square" lIns="91421" tIns="45710" rIns="91421" bIns="45710" rtlCol="0">
            <a:spAutoFit/>
          </a:bodyPr>
          <a:lstStyle/>
          <a:p>
            <a:pPr algn="r"/>
            <a:fld id="{C92F34A1-0DDB-CF44-A626-9BC66FED95EB}" type="slidenum">
              <a:rPr lang="en-US" sz="800" smtClean="0">
                <a:solidFill>
                  <a:schemeClr val="tx2"/>
                </a:solidFill>
                <a:latin typeface="+mn-lt"/>
                <a:ea typeface="Helvetica" charset="0"/>
                <a:cs typeface="Helvetica" charset="0"/>
              </a:rPr>
              <a:t>‹#›</a:t>
            </a:fld>
            <a:endParaRPr lang="en-US" sz="800" dirty="0">
              <a:solidFill>
                <a:schemeClr val="tx2"/>
              </a:solidFill>
              <a:latin typeface="+mn-lt"/>
              <a:ea typeface="Helvetica" charset="0"/>
              <a:cs typeface="Helvetica" charset="0"/>
            </a:endParaRPr>
          </a:p>
        </p:txBody>
      </p:sp>
      <p:pic>
        <p:nvPicPr>
          <p:cNvPr id="5" name="Picture 4" descr="zuellig-black.gif"/>
          <p:cNvPicPr>
            <a:picLocks noChangeAspect="1"/>
          </p:cNvPicPr>
          <p:nvPr userDrawn="1"/>
        </p:nvPicPr>
        <p:blipFill>
          <a:blip r:embed="rId12" cstate="email"/>
          <a:stretch>
            <a:fillRect/>
          </a:stretch>
        </p:blipFill>
        <p:spPr>
          <a:xfrm>
            <a:off x="374904" y="6397092"/>
            <a:ext cx="1233663" cy="278874"/>
          </a:xfrm>
          <a:prstGeom prst="rect">
            <a:avLst/>
          </a:prstGeom>
        </p:spPr>
      </p:pic>
      <p:pic>
        <p:nvPicPr>
          <p:cNvPr id="6" name="Picture 5"/>
          <p:cNvPicPr>
            <a:picLocks noChangeAspect="1"/>
          </p:cNvPicPr>
          <p:nvPr userDrawn="1"/>
        </p:nvPicPr>
        <p:blipFill>
          <a:blip r:embed="rId13"/>
          <a:stretch>
            <a:fillRect/>
          </a:stretch>
        </p:blipFill>
        <p:spPr>
          <a:xfrm>
            <a:off x="3696301" y="6541262"/>
            <a:ext cx="1751399" cy="113663"/>
          </a:xfrm>
          <a:prstGeom prst="rect">
            <a:avLst/>
          </a:prstGeom>
        </p:spPr>
      </p:pic>
      <p:pic>
        <p:nvPicPr>
          <p:cNvPr id="7" name="Picture 6"/>
          <p:cNvPicPr>
            <a:picLocks noChangeAspect="1"/>
          </p:cNvPicPr>
          <p:nvPr userDrawn="1"/>
        </p:nvPicPr>
        <p:blipFill>
          <a:blip r:embed="rId14"/>
          <a:stretch>
            <a:fillRect/>
          </a:stretch>
        </p:blipFill>
        <p:spPr>
          <a:xfrm>
            <a:off x="6663543" y="-426397"/>
            <a:ext cx="2301311" cy="2301311"/>
          </a:xfrm>
          <a:prstGeom prst="rect">
            <a:avLst/>
          </a:prstGeom>
        </p:spPr>
      </p:pic>
    </p:spTree>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8" r:id="rId4"/>
    <p:sldLayoutId id="2147483659" r:id="rId5"/>
    <p:sldLayoutId id="2147483660" r:id="rId6"/>
    <p:sldLayoutId id="2147483661" r:id="rId7"/>
    <p:sldLayoutId id="2147483662" r:id="rId8"/>
    <p:sldLayoutId id="2147483663" r:id="rId9"/>
    <p:sldLayoutId id="2147483664" r:id="rId10"/>
  </p:sldLayoutIdLst>
  <p:hf hdr="0" ftr="0" dt="0"/>
  <p:txStyles>
    <p:titleStyle>
      <a:lvl1pPr algn="l" defTabSz="913765" rtl="0" eaLnBrk="1" latinLnBrk="0" hangingPunct="1">
        <a:lnSpc>
          <a:spcPct val="90000"/>
        </a:lnSpc>
        <a:spcBef>
          <a:spcPct val="0"/>
        </a:spcBef>
        <a:buNone/>
        <a:defRPr sz="2400" b="0" i="0" kern="1200" spc="51" baseline="0">
          <a:solidFill>
            <a:schemeClr val="accent1"/>
          </a:solidFill>
          <a:latin typeface="Helvetica Light" charset="0"/>
          <a:ea typeface="Helvetica Light" charset="0"/>
          <a:cs typeface="Helvetica Light" charset="0"/>
        </a:defRPr>
      </a:lvl1pPr>
    </p:titleStyle>
    <p:bodyStyle>
      <a:lvl1pPr marL="179705" indent="-179705" algn="l" defTabSz="913765" rtl="0" eaLnBrk="1" latinLnBrk="0" hangingPunct="1">
        <a:lnSpc>
          <a:spcPct val="100000"/>
        </a:lnSpc>
        <a:spcBef>
          <a:spcPts val="1000"/>
        </a:spcBef>
        <a:spcAft>
          <a:spcPts val="500"/>
        </a:spcAft>
        <a:buClr>
          <a:srgbClr val="CEDC27"/>
        </a:buClr>
        <a:buFont typeface="Arial" panose="020B0604020202020204" pitchFamily="34" charset="0"/>
        <a:buChar char="•"/>
        <a:defRPr sz="1200" b="0" i="0" kern="1200">
          <a:solidFill>
            <a:srgbClr val="4D4D4D"/>
          </a:solidFill>
          <a:latin typeface="Helvetica" charset="0"/>
          <a:ea typeface="Helvetica" charset="0"/>
          <a:cs typeface="Helvetica" charset="0"/>
        </a:defRPr>
      </a:lvl1pPr>
      <a:lvl2pPr marL="179705" indent="-179705" algn="l" defTabSz="913765" rtl="0" eaLnBrk="1" latinLnBrk="0" hangingPunct="1">
        <a:lnSpc>
          <a:spcPct val="100000"/>
        </a:lnSpc>
        <a:spcBef>
          <a:spcPts val="500"/>
        </a:spcBef>
        <a:spcAft>
          <a:spcPts val="1000"/>
        </a:spcAft>
        <a:buClr>
          <a:srgbClr val="CEDC27"/>
        </a:buClr>
        <a:buFont typeface="Arial" panose="020B0604020202020204" pitchFamily="34" charset="0"/>
        <a:buChar char="•"/>
        <a:defRPr sz="1300" b="0" i="0" kern="1200">
          <a:solidFill>
            <a:srgbClr val="4D4D4D"/>
          </a:solidFill>
          <a:latin typeface="Helvetica" charset="0"/>
          <a:ea typeface="Helvetica" charset="0"/>
          <a:cs typeface="Helvetica" charset="0"/>
        </a:defRPr>
      </a:lvl2pPr>
      <a:lvl3pPr marL="179705" indent="-179705" algn="l" defTabSz="913765" rtl="0" eaLnBrk="1" latinLnBrk="0" hangingPunct="1">
        <a:lnSpc>
          <a:spcPct val="100000"/>
        </a:lnSpc>
        <a:spcBef>
          <a:spcPts val="500"/>
        </a:spcBef>
        <a:spcAft>
          <a:spcPts val="1000"/>
        </a:spcAft>
        <a:buClr>
          <a:srgbClr val="CEDC27"/>
        </a:buClr>
        <a:buFont typeface="Arial" panose="020B0604020202020204" pitchFamily="34" charset="0"/>
        <a:buChar char="•"/>
        <a:defRPr sz="1300" b="0" i="0" kern="1200">
          <a:solidFill>
            <a:srgbClr val="4D4D4D"/>
          </a:solidFill>
          <a:latin typeface="Helvetica" charset="0"/>
          <a:ea typeface="Helvetica" charset="0"/>
          <a:cs typeface="Helvetica" charset="0"/>
        </a:defRPr>
      </a:lvl3pPr>
      <a:lvl4pPr marL="179705" indent="-179705" algn="l" defTabSz="913765" rtl="0" eaLnBrk="1" latinLnBrk="0" hangingPunct="1">
        <a:lnSpc>
          <a:spcPct val="100000"/>
        </a:lnSpc>
        <a:spcBef>
          <a:spcPts val="500"/>
        </a:spcBef>
        <a:spcAft>
          <a:spcPts val="1000"/>
        </a:spcAft>
        <a:buClr>
          <a:srgbClr val="CEDC27"/>
        </a:buClr>
        <a:buFont typeface="Arial" panose="020B0604020202020204" pitchFamily="34" charset="0"/>
        <a:buChar char="•"/>
        <a:defRPr sz="1300" b="0" i="0" kern="1200">
          <a:solidFill>
            <a:srgbClr val="4D4D4D"/>
          </a:solidFill>
          <a:latin typeface="Helvetica" charset="0"/>
          <a:ea typeface="Helvetica" charset="0"/>
          <a:cs typeface="Helvetica" charset="0"/>
        </a:defRPr>
      </a:lvl4pPr>
      <a:lvl5pPr marL="360045" indent="-179705" algn="l" defTabSz="913765" rtl="0" eaLnBrk="1" latinLnBrk="0" hangingPunct="1">
        <a:lnSpc>
          <a:spcPct val="100000"/>
        </a:lnSpc>
        <a:spcBef>
          <a:spcPts val="500"/>
        </a:spcBef>
        <a:spcAft>
          <a:spcPts val="500"/>
        </a:spcAft>
        <a:buClr>
          <a:srgbClr val="CEDC27"/>
        </a:buClr>
        <a:buFont typeface="Courier New" panose="02070309020205020404" charset="0"/>
        <a:buChar char="o"/>
        <a:defRPr sz="1200" b="0" i="0" kern="1200">
          <a:solidFill>
            <a:srgbClr val="4D4D4D"/>
          </a:solidFill>
          <a:latin typeface="Helvetica" charset="0"/>
          <a:ea typeface="Helvetica" charset="0"/>
          <a:cs typeface="Helvetica" charset="0"/>
        </a:defRPr>
      </a:lvl5pPr>
      <a:lvl6pPr marL="25139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5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165" algn="l" defTabSz="913765" rtl="0" eaLnBrk="1" latinLnBrk="0" hangingPunct="1">
        <a:defRPr sz="1800" kern="1200">
          <a:solidFill>
            <a:schemeClr val="tx1"/>
          </a:solidFill>
          <a:latin typeface="+mn-lt"/>
          <a:ea typeface="+mn-ea"/>
          <a:cs typeface="+mn-cs"/>
        </a:defRPr>
      </a:lvl5pPr>
      <a:lvl6pPr marL="2285365" algn="l" defTabSz="913765" rtl="0" eaLnBrk="1" latinLnBrk="0" hangingPunct="1">
        <a:defRPr sz="1800" kern="1200">
          <a:solidFill>
            <a:schemeClr val="tx1"/>
          </a:solidFill>
          <a:latin typeface="+mn-lt"/>
          <a:ea typeface="+mn-ea"/>
          <a:cs typeface="+mn-cs"/>
        </a:defRPr>
      </a:lvl6pPr>
      <a:lvl7pPr marL="2742565" algn="l" defTabSz="913765" rtl="0" eaLnBrk="1" latinLnBrk="0" hangingPunct="1">
        <a:defRPr sz="1800" kern="1200">
          <a:solidFill>
            <a:schemeClr val="tx1"/>
          </a:solidFill>
          <a:latin typeface="+mn-lt"/>
          <a:ea typeface="+mn-ea"/>
          <a:cs typeface="+mn-cs"/>
        </a:defRPr>
      </a:lvl7pPr>
      <a:lvl8pPr marL="3199765" algn="l" defTabSz="913765" rtl="0" eaLnBrk="1" latinLnBrk="0" hangingPunct="1">
        <a:defRPr sz="1800" kern="1200">
          <a:solidFill>
            <a:schemeClr val="tx1"/>
          </a:solidFill>
          <a:latin typeface="+mn-lt"/>
          <a:ea typeface="+mn-ea"/>
          <a:cs typeface="+mn-cs"/>
        </a:defRPr>
      </a:lvl8pPr>
      <a:lvl9pPr marL="3656965" algn="l" defTabSz="913765"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003948"/>
        </a:soli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9"/>
          <a:stretch>
            <a:fillRect/>
          </a:stretch>
        </p:blipFill>
        <p:spPr>
          <a:xfrm>
            <a:off x="3696301" y="6546440"/>
            <a:ext cx="1739300" cy="103305"/>
          </a:xfrm>
          <a:prstGeom prst="rect">
            <a:avLst/>
          </a:prstGeom>
        </p:spPr>
      </p:pic>
      <p:pic>
        <p:nvPicPr>
          <p:cNvPr id="12" name="Picture 11"/>
          <p:cNvPicPr>
            <a:picLocks noChangeAspect="1"/>
          </p:cNvPicPr>
          <p:nvPr userDrawn="1"/>
        </p:nvPicPr>
        <p:blipFill>
          <a:blip r:embed="rId10"/>
          <a:stretch>
            <a:fillRect/>
          </a:stretch>
        </p:blipFill>
        <p:spPr>
          <a:xfrm>
            <a:off x="374905" y="6402544"/>
            <a:ext cx="1233662" cy="277086"/>
          </a:xfrm>
          <a:prstGeom prst="rect">
            <a:avLst/>
          </a:prstGeom>
        </p:spPr>
      </p:pic>
      <p:sp>
        <p:nvSpPr>
          <p:cNvPr id="13" name="TextBox 12"/>
          <p:cNvSpPr txBox="1"/>
          <p:nvPr userDrawn="1"/>
        </p:nvSpPr>
        <p:spPr>
          <a:xfrm>
            <a:off x="6065087" y="6578861"/>
            <a:ext cx="2738015" cy="107722"/>
          </a:xfrm>
          <a:prstGeom prst="rect">
            <a:avLst/>
          </a:prstGeom>
          <a:noFill/>
        </p:spPr>
        <p:txBody>
          <a:bodyPr wrap="square" lIns="0" tIns="0" rIns="0" bIns="0" rtlCol="0">
            <a:spAutoFit/>
          </a:bodyPr>
          <a:lstStyle/>
          <a:p>
            <a:pPr algn="r"/>
            <a:r>
              <a:rPr lang="en-US" sz="700" dirty="0">
                <a:solidFill>
                  <a:schemeClr val="bg1"/>
                </a:solidFill>
                <a:latin typeface="+mn-lt"/>
                <a:ea typeface="Helvetica" charset="0"/>
                <a:cs typeface="Helvetica" charset="0"/>
              </a:rPr>
              <a:t>© 2018 Zuellig Pharma. All rights reserved. Confidential.</a:t>
            </a:r>
          </a:p>
        </p:txBody>
      </p:sp>
      <p:sp>
        <p:nvSpPr>
          <p:cNvPr id="14" name="TextBox 13"/>
          <p:cNvSpPr txBox="1"/>
          <p:nvPr userDrawn="1"/>
        </p:nvSpPr>
        <p:spPr>
          <a:xfrm>
            <a:off x="8409811" y="6397092"/>
            <a:ext cx="465755" cy="215423"/>
          </a:xfrm>
          <a:prstGeom prst="rect">
            <a:avLst/>
          </a:prstGeom>
          <a:noFill/>
        </p:spPr>
        <p:txBody>
          <a:bodyPr wrap="square" lIns="91421" tIns="45710" rIns="91421" bIns="45710" rtlCol="0">
            <a:spAutoFit/>
          </a:bodyPr>
          <a:lstStyle/>
          <a:p>
            <a:pPr algn="r"/>
            <a:fld id="{C92F34A1-0DDB-CF44-A626-9BC66FED95EB}" type="slidenum">
              <a:rPr lang="en-US" sz="800" smtClean="0">
                <a:solidFill>
                  <a:schemeClr val="bg1"/>
                </a:solidFill>
                <a:latin typeface="+mn-lt"/>
                <a:ea typeface="Helvetica" charset="0"/>
                <a:cs typeface="Helvetica" charset="0"/>
              </a:rPr>
              <a:t>‹#›</a:t>
            </a:fld>
            <a:endParaRPr lang="en-US" sz="800" dirty="0">
              <a:solidFill>
                <a:schemeClr val="bg1"/>
              </a:solidFill>
              <a:latin typeface="+mn-lt"/>
              <a:ea typeface="Helvetica" charset="0"/>
              <a:cs typeface="Helvetica" charset="0"/>
            </a:endParaRPr>
          </a:p>
        </p:txBody>
      </p:sp>
      <p:pic>
        <p:nvPicPr>
          <p:cNvPr id="6" name="Picture 5"/>
          <p:cNvPicPr>
            <a:picLocks noChangeAspect="1"/>
          </p:cNvPicPr>
          <p:nvPr userDrawn="1"/>
        </p:nvPicPr>
        <p:blipFill>
          <a:blip r:embed="rId11"/>
          <a:stretch>
            <a:fillRect/>
          </a:stretch>
        </p:blipFill>
        <p:spPr>
          <a:xfrm>
            <a:off x="6663543" y="-426397"/>
            <a:ext cx="2301311" cy="2301311"/>
          </a:xfrm>
          <a:prstGeom prst="rect">
            <a:avLst/>
          </a:prstGeom>
        </p:spPr>
      </p:pic>
    </p:spTree>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Lst>
  <p:hf hdr="0" ftr="0" dt="0"/>
  <p:txStyles>
    <p:titleStyle>
      <a:lvl1pPr algn="l" defTabSz="913765" rtl="0" eaLnBrk="1" latinLnBrk="0" hangingPunct="1">
        <a:lnSpc>
          <a:spcPct val="90000"/>
        </a:lnSpc>
        <a:spcBef>
          <a:spcPct val="0"/>
        </a:spcBef>
        <a:buNone/>
        <a:defRPr sz="2400" b="0" i="0" kern="1200" spc="51" baseline="0">
          <a:solidFill>
            <a:schemeClr val="accent1"/>
          </a:solidFill>
          <a:latin typeface="Helvetica Light" charset="0"/>
          <a:ea typeface="Helvetica Light" charset="0"/>
          <a:cs typeface="Helvetica Light" charset="0"/>
        </a:defRPr>
      </a:lvl1pPr>
    </p:titleStyle>
    <p:bodyStyle>
      <a:lvl1pPr marL="179705" indent="-179705" algn="l" defTabSz="913765" rtl="0" eaLnBrk="1" latinLnBrk="0" hangingPunct="1">
        <a:lnSpc>
          <a:spcPct val="100000"/>
        </a:lnSpc>
        <a:spcBef>
          <a:spcPts val="1000"/>
        </a:spcBef>
        <a:spcAft>
          <a:spcPts val="500"/>
        </a:spcAft>
        <a:buClr>
          <a:srgbClr val="CEDC27"/>
        </a:buClr>
        <a:buFont typeface="Arial" panose="020B0604020202020204" pitchFamily="34" charset="0"/>
        <a:buChar char="•"/>
        <a:defRPr sz="1200" b="0" i="0" kern="1200">
          <a:solidFill>
            <a:srgbClr val="4D4D4D"/>
          </a:solidFill>
          <a:latin typeface="Helvetica" charset="0"/>
          <a:ea typeface="Helvetica" charset="0"/>
          <a:cs typeface="Helvetica" charset="0"/>
        </a:defRPr>
      </a:lvl1pPr>
      <a:lvl2pPr marL="179705" indent="-179705" algn="l" defTabSz="913765" rtl="0" eaLnBrk="1" latinLnBrk="0" hangingPunct="1">
        <a:lnSpc>
          <a:spcPct val="100000"/>
        </a:lnSpc>
        <a:spcBef>
          <a:spcPts val="500"/>
        </a:spcBef>
        <a:spcAft>
          <a:spcPts val="1000"/>
        </a:spcAft>
        <a:buClr>
          <a:srgbClr val="CEDC27"/>
        </a:buClr>
        <a:buFont typeface="Arial" panose="020B0604020202020204" pitchFamily="34" charset="0"/>
        <a:buChar char="•"/>
        <a:defRPr sz="1300" b="0" i="0" kern="1200">
          <a:solidFill>
            <a:srgbClr val="4D4D4D"/>
          </a:solidFill>
          <a:latin typeface="Helvetica" charset="0"/>
          <a:ea typeface="Helvetica" charset="0"/>
          <a:cs typeface="Helvetica" charset="0"/>
        </a:defRPr>
      </a:lvl2pPr>
      <a:lvl3pPr marL="179705" indent="-179705" algn="l" defTabSz="913765" rtl="0" eaLnBrk="1" latinLnBrk="0" hangingPunct="1">
        <a:lnSpc>
          <a:spcPct val="100000"/>
        </a:lnSpc>
        <a:spcBef>
          <a:spcPts val="500"/>
        </a:spcBef>
        <a:spcAft>
          <a:spcPts val="1000"/>
        </a:spcAft>
        <a:buClr>
          <a:srgbClr val="CEDC27"/>
        </a:buClr>
        <a:buFont typeface="Arial" panose="020B0604020202020204" pitchFamily="34" charset="0"/>
        <a:buChar char="•"/>
        <a:defRPr sz="1300" b="0" i="0" kern="1200">
          <a:solidFill>
            <a:srgbClr val="4D4D4D"/>
          </a:solidFill>
          <a:latin typeface="Helvetica" charset="0"/>
          <a:ea typeface="Helvetica" charset="0"/>
          <a:cs typeface="Helvetica" charset="0"/>
        </a:defRPr>
      </a:lvl3pPr>
      <a:lvl4pPr marL="179705" indent="-179705" algn="l" defTabSz="913765" rtl="0" eaLnBrk="1" latinLnBrk="0" hangingPunct="1">
        <a:lnSpc>
          <a:spcPct val="100000"/>
        </a:lnSpc>
        <a:spcBef>
          <a:spcPts val="500"/>
        </a:spcBef>
        <a:spcAft>
          <a:spcPts val="1000"/>
        </a:spcAft>
        <a:buClr>
          <a:srgbClr val="CEDC27"/>
        </a:buClr>
        <a:buFont typeface="Arial" panose="020B0604020202020204" pitchFamily="34" charset="0"/>
        <a:buChar char="•"/>
        <a:defRPr sz="1300" b="0" i="0" kern="1200">
          <a:solidFill>
            <a:srgbClr val="4D4D4D"/>
          </a:solidFill>
          <a:latin typeface="Helvetica" charset="0"/>
          <a:ea typeface="Helvetica" charset="0"/>
          <a:cs typeface="Helvetica" charset="0"/>
        </a:defRPr>
      </a:lvl4pPr>
      <a:lvl5pPr marL="360045" indent="-179705" algn="l" defTabSz="913765" rtl="0" eaLnBrk="1" latinLnBrk="0" hangingPunct="1">
        <a:lnSpc>
          <a:spcPct val="100000"/>
        </a:lnSpc>
        <a:spcBef>
          <a:spcPts val="500"/>
        </a:spcBef>
        <a:spcAft>
          <a:spcPts val="500"/>
        </a:spcAft>
        <a:buClr>
          <a:srgbClr val="CEDC27"/>
        </a:buClr>
        <a:buFont typeface="Courier New" panose="02070309020205020404" charset="0"/>
        <a:buChar char="o"/>
        <a:defRPr sz="1200" b="0" i="0" kern="1200">
          <a:solidFill>
            <a:srgbClr val="4D4D4D"/>
          </a:solidFill>
          <a:latin typeface="Helvetica" charset="0"/>
          <a:ea typeface="Helvetica" charset="0"/>
          <a:cs typeface="Helvetica" charset="0"/>
        </a:defRPr>
      </a:lvl5pPr>
      <a:lvl6pPr marL="25139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1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565" indent="-228600" algn="l" defTabSz="91376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165" algn="l" defTabSz="913765" rtl="0" eaLnBrk="1" latinLnBrk="0" hangingPunct="1">
        <a:defRPr sz="1800" kern="1200">
          <a:solidFill>
            <a:schemeClr val="tx1"/>
          </a:solidFill>
          <a:latin typeface="+mn-lt"/>
          <a:ea typeface="+mn-ea"/>
          <a:cs typeface="+mn-cs"/>
        </a:defRPr>
      </a:lvl5pPr>
      <a:lvl6pPr marL="2285365" algn="l" defTabSz="913765" rtl="0" eaLnBrk="1" latinLnBrk="0" hangingPunct="1">
        <a:defRPr sz="1800" kern="1200">
          <a:solidFill>
            <a:schemeClr val="tx1"/>
          </a:solidFill>
          <a:latin typeface="+mn-lt"/>
          <a:ea typeface="+mn-ea"/>
          <a:cs typeface="+mn-cs"/>
        </a:defRPr>
      </a:lvl6pPr>
      <a:lvl7pPr marL="2742565" algn="l" defTabSz="913765" rtl="0" eaLnBrk="1" latinLnBrk="0" hangingPunct="1">
        <a:defRPr sz="1800" kern="1200">
          <a:solidFill>
            <a:schemeClr val="tx1"/>
          </a:solidFill>
          <a:latin typeface="+mn-lt"/>
          <a:ea typeface="+mn-ea"/>
          <a:cs typeface="+mn-cs"/>
        </a:defRPr>
      </a:lvl7pPr>
      <a:lvl8pPr marL="3199765" algn="l" defTabSz="913765" rtl="0" eaLnBrk="1" latinLnBrk="0" hangingPunct="1">
        <a:defRPr sz="1800" kern="1200">
          <a:solidFill>
            <a:schemeClr val="tx1"/>
          </a:solidFill>
          <a:latin typeface="+mn-lt"/>
          <a:ea typeface="+mn-ea"/>
          <a:cs typeface="+mn-cs"/>
        </a:defRPr>
      </a:lvl8pPr>
      <a:lvl9pPr marL="3656965" algn="l" defTabSz="913765"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p:cNvPicPr>
            <a:picLocks noChangeAspect="1"/>
          </p:cNvPicPr>
          <p:nvPr/>
        </p:nvPicPr>
        <p:blipFill>
          <a:blip r:embed="rId14"/>
          <a:stretch>
            <a:fillRect/>
          </a:stretch>
        </p:blipFill>
        <p:spPr>
          <a:xfrm>
            <a:off x="0" y="0"/>
            <a:ext cx="9144000" cy="6858000"/>
          </a:xfrm>
          <a:prstGeom prst="rect">
            <a:avLst/>
          </a:prstGeom>
          <a:noFill/>
          <a:ln w="9525">
            <a:noFill/>
          </a:ln>
        </p:spPr>
      </p:pic>
      <p:sp>
        <p:nvSpPr>
          <p:cNvPr id="1027" name="Rectangle 3"/>
          <p:cNvSpPr>
            <a:spLocks noGrp="1"/>
          </p:cNvSpPr>
          <p:nvPr>
            <p:ph type="title"/>
          </p:nvPr>
        </p:nvSpPr>
        <p:spPr>
          <a:xfrm>
            <a:off x="457200" y="190500"/>
            <a:ext cx="8229600" cy="582613"/>
          </a:xfrm>
          <a:prstGeom prst="rect">
            <a:avLst/>
          </a:prstGeom>
          <a:noFill/>
          <a:ln w="9525">
            <a:noFill/>
          </a:ln>
        </p:spPr>
        <p:txBody>
          <a:bodyPr anchor="ctr"/>
          <a:lstStyle/>
          <a:p>
            <a:pPr lvl="0"/>
            <a:r>
              <a:rPr lang="en-US" altLang="zh-CN" dirty="0"/>
              <a:t>Click to edit Master title style</a:t>
            </a:r>
          </a:p>
        </p:txBody>
      </p:sp>
      <p:sp>
        <p:nvSpPr>
          <p:cNvPr id="1028" name="Rectangle 4"/>
          <p:cNvSpPr>
            <a:spLocks noGrp="1"/>
          </p:cNvSpPr>
          <p:nvPr>
            <p:ph type="body" idx="1"/>
          </p:nvPr>
        </p:nvSpPr>
        <p:spPr>
          <a:xfrm>
            <a:off x="457200" y="1174750"/>
            <a:ext cx="8229600" cy="4953000"/>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29" name="Rectangle 5"/>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3A1C593-65D0-4073-BCC9-577B9352EA97}" type="datetimeFigureOut">
              <a:rPr lang="en-US" smtClean="0"/>
              <a:t>4/17/2020</a:t>
            </a:fld>
            <a:endParaRPr lang="en-US"/>
          </a:p>
        </p:txBody>
      </p:sp>
      <p:sp>
        <p:nvSpPr>
          <p:cNvPr id="1030" name="Rectangle 6"/>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1" name="Rectangle 7"/>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hf sldNum="0" hdr="0" ftr="0" dt="0"/>
  <p:txStyles>
    <p:titleStyle>
      <a:lvl1pPr algn="l" rtl="0" fontAlgn="base">
        <a:spcBef>
          <a:spcPct val="0"/>
        </a:spcBef>
        <a:spcAft>
          <a:spcPct val="0"/>
        </a:spcAft>
        <a:defRPr sz="36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2" Type="http://schemas.openxmlformats.org/officeDocument/2006/relationships/hyperlink" Target="https://arxiv.org/abs/1804.02967" TargetMode="External"/><Relationship Id="rId1" Type="http://schemas.openxmlformats.org/officeDocument/2006/relationships/slideLayout" Target="../slideLayouts/slideLayout33.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33.xml"/><Relationship Id="rId5" Type="http://schemas.openxmlformats.org/officeDocument/2006/relationships/image" Target="../media/image13.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33.xml"/><Relationship Id="rId1" Type="http://schemas.openxmlformats.org/officeDocument/2006/relationships/vmlDrawing" Target="../drawings/vmlDrawing1.vml"/><Relationship Id="rId5" Type="http://schemas.openxmlformats.org/officeDocument/2006/relationships/image" Target="../media/image21.wmf"/><Relationship Id="rId4" Type="http://schemas.openxmlformats.org/officeDocument/2006/relationships/oleObject" Target="../embeddings/oleObject1.bin"/></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3" Type="http://schemas.openxmlformats.org/officeDocument/2006/relationships/hyperlink" Target="https://gleason2019.grand-challenge.org/" TargetMode="External"/><Relationship Id="rId2" Type="http://schemas.openxmlformats.org/officeDocument/2006/relationships/hyperlink" Target="https://promise12.grand-challenge.org/download/" TargetMode="Externa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4294967295"/>
          </p:nvPr>
        </p:nvSpPr>
        <p:spPr>
          <a:xfrm>
            <a:off x="0" y="4170045"/>
            <a:ext cx="7886700" cy="2007235"/>
          </a:xfrm>
        </p:spPr>
        <p:txBody>
          <a:bodyPr/>
          <a:lstStyle/>
          <a:p>
            <a:pPr>
              <a:buFont typeface="+mj-lt"/>
              <a:buAutoNum type="arabicPeriod"/>
            </a:pPr>
            <a:r>
              <a:rPr lang="en-US" altLang="en-GB" sz="1400" dirty="0"/>
              <a:t>Bharat Nagaraju – A0178258N</a:t>
            </a:r>
          </a:p>
          <a:p>
            <a:pPr>
              <a:buFont typeface="+mj-lt"/>
              <a:buAutoNum type="arabicPeriod"/>
            </a:pPr>
            <a:r>
              <a:rPr lang="en-US" altLang="en-GB" sz="1400" dirty="0"/>
              <a:t>Vigneshram Selvaraj - A0178215A</a:t>
            </a:r>
          </a:p>
          <a:p>
            <a:pPr marL="0" indent="0">
              <a:buNone/>
            </a:pPr>
            <a:endParaRPr lang="en-GB" sz="1400" dirty="0"/>
          </a:p>
          <a:p>
            <a:endParaRPr lang="en-GB" sz="1400" dirty="0"/>
          </a:p>
        </p:txBody>
      </p:sp>
      <p:sp>
        <p:nvSpPr>
          <p:cNvPr id="4" name="Rounded Rectangle 3"/>
          <p:cNvSpPr/>
          <p:nvPr/>
        </p:nvSpPr>
        <p:spPr>
          <a:xfrm>
            <a:off x="536896" y="934720"/>
            <a:ext cx="8415970" cy="2502535"/>
          </a:xfrm>
          <a:prstGeom prst="round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a:lstStyle/>
          <a:p>
            <a:pPr algn="ctr"/>
            <a:r>
              <a:rPr lang="en-US" sz="4000" dirty="0">
                <a:solidFill>
                  <a:schemeClr val="tx1"/>
                </a:solidFill>
              </a:rPr>
              <a:t>Non-Cancer Region Identification –Prostrate Cancer</a:t>
            </a:r>
          </a:p>
        </p:txBody>
      </p:sp>
      <p:sp>
        <p:nvSpPr>
          <p:cNvPr id="6" name="Rounded Rectangle 5"/>
          <p:cNvSpPr/>
          <p:nvPr/>
        </p:nvSpPr>
        <p:spPr>
          <a:xfrm>
            <a:off x="5389880" y="4912995"/>
            <a:ext cx="3562985" cy="1993265"/>
          </a:xfrm>
          <a:prstGeom prst="round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a:lstStyle/>
          <a:p>
            <a:pPr algn="ctr"/>
            <a:endParaRPr lang="en-US" sz="360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1" y="1104899"/>
            <a:ext cx="8833607" cy="5363013"/>
          </a:xfrm>
        </p:spPr>
        <p:txBody>
          <a:bodyPr/>
          <a:lstStyle/>
          <a:p>
            <a:pPr marL="457200" indent="-457200">
              <a:buFont typeface="+mj-lt"/>
              <a:buAutoNum type="arabicPeriod"/>
            </a:pPr>
            <a:r>
              <a:rPr lang="en-US" sz="2400" dirty="0"/>
              <a:t>A weighted loss function is designed to assign a large weight where the separating background labels are touching cells. This helps to distinguish the background more precisely.</a:t>
            </a:r>
          </a:p>
          <a:p>
            <a:pPr marL="457200" indent="-457200">
              <a:buFont typeface="+mj-lt"/>
              <a:buAutoNum type="arabicPeriod"/>
            </a:pPr>
            <a:r>
              <a:rPr lang="en-US" sz="2400" dirty="0">
                <a:solidFill>
                  <a:schemeClr val="tx1">
                    <a:lumMod val="75000"/>
                    <a:lumOff val="25000"/>
                  </a:schemeClr>
                </a:solidFill>
              </a:rPr>
              <a:t>This architecture is more optimized than the other networks as it does not involve densely connected layers or large training samples.</a:t>
            </a:r>
            <a:endParaRPr lang="en-SG" sz="2400" dirty="0">
              <a:solidFill>
                <a:schemeClr val="tx1">
                  <a:lumMod val="75000"/>
                  <a:lumOff val="25000"/>
                </a:schemeClr>
              </a:solidFill>
            </a:endParaRPr>
          </a:p>
          <a:p>
            <a:pPr marL="457200" indent="-457200">
              <a:buFont typeface="+mj-lt"/>
              <a:buAutoNum type="arabicPeriod"/>
            </a:pPr>
            <a:endParaRPr lang="en-SG" sz="2400" dirty="0">
              <a:solidFill>
                <a:schemeClr val="tx1">
                  <a:lumMod val="75000"/>
                  <a:lumOff val="25000"/>
                </a:schemeClr>
              </a:solidFill>
            </a:endParaRPr>
          </a:p>
          <a:p>
            <a:pPr marL="457200" indent="-457200">
              <a:buFont typeface="+mj-lt"/>
              <a:buAutoNum type="arabicPeriod"/>
            </a:pPr>
            <a:endParaRPr lang="en-US" sz="2400" dirty="0">
              <a:solidFill>
                <a:schemeClr val="tx1">
                  <a:lumMod val="75000"/>
                  <a:lumOff val="25000"/>
                </a:schemeClr>
              </a:solidFill>
            </a:endParaRPr>
          </a:p>
          <a:p>
            <a:pPr marL="0" indent="0">
              <a:buNone/>
            </a:pPr>
            <a:endParaRPr lang="en-US" dirty="0">
              <a:solidFill>
                <a:schemeClr val="tx1">
                  <a:lumMod val="75000"/>
                  <a:lumOff val="25000"/>
                </a:schemeClr>
              </a:solidFill>
            </a:endParaRPr>
          </a:p>
          <a:p>
            <a:pPr marL="0" indent="0">
              <a:buNone/>
            </a:pPr>
            <a:endParaRPr lang="en-US" dirty="0"/>
          </a:p>
          <a:p>
            <a:pPr marL="0" indent="0">
              <a:buNone/>
            </a:pPr>
            <a:endParaRPr lang="en-US" dirty="0"/>
          </a:p>
        </p:txBody>
      </p:sp>
      <p:sp>
        <p:nvSpPr>
          <p:cNvPr id="4" name="Title 3"/>
          <p:cNvSpPr>
            <a:spLocks noGrp="1"/>
          </p:cNvSpPr>
          <p:nvPr>
            <p:ph type="title"/>
          </p:nvPr>
        </p:nvSpPr>
        <p:spPr/>
        <p:txBody>
          <a:bodyPr/>
          <a:lstStyle/>
          <a:p>
            <a:r>
              <a:rPr lang="en-US" dirty="0"/>
              <a:t>Architecture Details</a:t>
            </a:r>
          </a:p>
        </p:txBody>
      </p:sp>
    </p:spTree>
    <p:extLst>
      <p:ext uri="{BB962C8B-B14F-4D97-AF65-F5344CB8AC3E}">
        <p14:creationId xmlns:p14="http://schemas.microsoft.com/office/powerpoint/2010/main" val="25823597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0" y="905510"/>
            <a:ext cx="4808855" cy="5114925"/>
          </a:xfrm>
        </p:spPr>
        <p:txBody>
          <a:bodyPr/>
          <a:lstStyle/>
          <a:p>
            <a:pPr>
              <a:buFont typeface="Arial" panose="020B0604020202020204" pitchFamily="34" charset="0"/>
            </a:pPr>
            <a:endParaRPr lang="en-US" sz="2400" dirty="0">
              <a:solidFill>
                <a:schemeClr val="tx1">
                  <a:lumMod val="75000"/>
                  <a:lumOff val="25000"/>
                </a:schemeClr>
              </a:solidFill>
            </a:endParaRPr>
          </a:p>
          <a:p>
            <a:pPr>
              <a:buFont typeface="Arial" panose="020B0604020202020204" pitchFamily="34" charset="0"/>
              <a:buChar char="•"/>
            </a:pPr>
            <a:endParaRPr lang="en-US" sz="1800" dirty="0">
              <a:solidFill>
                <a:schemeClr val="tx1">
                  <a:lumMod val="75000"/>
                  <a:lumOff val="25000"/>
                </a:schemeClr>
              </a:solidFill>
            </a:endParaRPr>
          </a:p>
          <a:p>
            <a:pPr marL="0" indent="0">
              <a:buNone/>
            </a:pPr>
            <a:endParaRPr lang="en-US" sz="1800" dirty="0">
              <a:solidFill>
                <a:schemeClr val="tx1">
                  <a:lumMod val="75000"/>
                  <a:lumOff val="25000"/>
                </a:schemeClr>
              </a:solidFill>
            </a:endParaRPr>
          </a:p>
          <a:p>
            <a:pPr marL="0" indent="0">
              <a:buNone/>
            </a:pPr>
            <a:endParaRPr lang="en-US" sz="2000" b="1" dirty="0">
              <a:solidFill>
                <a:schemeClr val="accent4"/>
              </a:solidFill>
            </a:endParaRPr>
          </a:p>
          <a:p>
            <a:pPr marL="0" indent="0">
              <a:buNone/>
            </a:pPr>
            <a:endParaRPr lang="en-US" dirty="0">
              <a:solidFill>
                <a:schemeClr val="tx1">
                  <a:lumMod val="75000"/>
                  <a:lumOff val="25000"/>
                </a:schemeClr>
              </a:solidFill>
            </a:endParaRPr>
          </a:p>
          <a:p>
            <a:pPr marL="0" indent="0">
              <a:buNone/>
            </a:pPr>
            <a:endParaRPr lang="en-US"/>
          </a:p>
          <a:p>
            <a:pPr marL="0" indent="0">
              <a:buNone/>
            </a:pPr>
            <a:endParaRPr lang="en-US"/>
          </a:p>
        </p:txBody>
      </p:sp>
      <p:sp>
        <p:nvSpPr>
          <p:cNvPr id="4" name="Title 3"/>
          <p:cNvSpPr>
            <a:spLocks noGrp="1"/>
          </p:cNvSpPr>
          <p:nvPr>
            <p:ph type="title"/>
          </p:nvPr>
        </p:nvSpPr>
        <p:spPr>
          <a:xfrm>
            <a:off x="333462" y="204831"/>
            <a:ext cx="8477075" cy="582613"/>
          </a:xfrm>
        </p:spPr>
        <p:txBody>
          <a:bodyPr/>
          <a:lstStyle/>
          <a:p>
            <a:pPr algn="l">
              <a:buClrTx/>
              <a:buSzTx/>
              <a:buFontTx/>
            </a:pPr>
            <a:r>
              <a:rPr lang="en-US" sz="3600" b="1" dirty="0">
                <a:latin typeface="Calibri" panose="020F0502020204030204" pitchFamily="34" charset="0"/>
                <a:sym typeface="+mn-ea"/>
              </a:rPr>
              <a:t>Best Predictions           &amp;  Worst Predictions</a:t>
            </a:r>
            <a:endParaRPr lang="en-US" sz="3600" b="1" dirty="0">
              <a:latin typeface="Calibri" panose="020F0502020204030204" pitchFamily="34" charset="0"/>
            </a:endParaRPr>
          </a:p>
        </p:txBody>
      </p:sp>
      <p:pic>
        <p:nvPicPr>
          <p:cNvPr id="6" name="Picture 5" descr="A picture containing window&#10;&#10;Description automatically generated">
            <a:extLst>
              <a:ext uri="{FF2B5EF4-FFF2-40B4-BE49-F238E27FC236}">
                <a16:creationId xmlns:a16="http://schemas.microsoft.com/office/drawing/2014/main" id="{EC3D6C59-1456-499B-A4AF-06142E3AE114}"/>
              </a:ext>
            </a:extLst>
          </p:cNvPr>
          <p:cNvPicPr>
            <a:picLocks noChangeAspect="1"/>
          </p:cNvPicPr>
          <p:nvPr/>
        </p:nvPicPr>
        <p:blipFill>
          <a:blip r:embed="rId2"/>
          <a:stretch>
            <a:fillRect/>
          </a:stretch>
        </p:blipFill>
        <p:spPr>
          <a:xfrm>
            <a:off x="333462" y="905509"/>
            <a:ext cx="4238538" cy="4959357"/>
          </a:xfrm>
          <a:prstGeom prst="rect">
            <a:avLst/>
          </a:prstGeom>
        </p:spPr>
      </p:pic>
      <p:pic>
        <p:nvPicPr>
          <p:cNvPr id="8" name="Picture 7" descr="A close up of a mans face&#10;&#10;Description automatically generated">
            <a:extLst>
              <a:ext uri="{FF2B5EF4-FFF2-40B4-BE49-F238E27FC236}">
                <a16:creationId xmlns:a16="http://schemas.microsoft.com/office/drawing/2014/main" id="{6621A9C4-4EBC-40C9-B7C0-604496275905}"/>
              </a:ext>
            </a:extLst>
          </p:cNvPr>
          <p:cNvPicPr>
            <a:picLocks noChangeAspect="1"/>
          </p:cNvPicPr>
          <p:nvPr/>
        </p:nvPicPr>
        <p:blipFill>
          <a:blip r:embed="rId3"/>
          <a:stretch>
            <a:fillRect/>
          </a:stretch>
        </p:blipFill>
        <p:spPr>
          <a:xfrm>
            <a:off x="5008754" y="949321"/>
            <a:ext cx="3994607" cy="4959357"/>
          </a:xfrm>
          <a:prstGeom prst="rect">
            <a:avLst/>
          </a:prstGeom>
        </p:spPr>
      </p:pic>
      <p:cxnSp>
        <p:nvCxnSpPr>
          <p:cNvPr id="10" name="Straight Connector 9">
            <a:extLst>
              <a:ext uri="{FF2B5EF4-FFF2-40B4-BE49-F238E27FC236}">
                <a16:creationId xmlns:a16="http://schemas.microsoft.com/office/drawing/2014/main" id="{9594B25E-78E5-43C1-8EA8-A31815F8DC62}"/>
              </a:ext>
            </a:extLst>
          </p:cNvPr>
          <p:cNvCxnSpPr/>
          <p:nvPr/>
        </p:nvCxnSpPr>
        <p:spPr bwMode="auto">
          <a:xfrm>
            <a:off x="4808855" y="787444"/>
            <a:ext cx="0" cy="5077422"/>
          </a:xfrm>
          <a:prstGeom prst="line">
            <a:avLst/>
          </a:pr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p:spPr>
      </p:cxnSp>
    </p:spTree>
    <p:extLst>
      <p:ext uri="{BB962C8B-B14F-4D97-AF65-F5344CB8AC3E}">
        <p14:creationId xmlns:p14="http://schemas.microsoft.com/office/powerpoint/2010/main" val="12923868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1" y="1209674"/>
            <a:ext cx="8833607" cy="5363013"/>
          </a:xfrm>
        </p:spPr>
        <p:txBody>
          <a:bodyPr/>
          <a:lstStyle/>
          <a:p>
            <a:pPr marL="457200" indent="-457200">
              <a:buFont typeface="+mj-lt"/>
              <a:buAutoNum type="arabicPeriod"/>
            </a:pPr>
            <a:r>
              <a:rPr lang="en-SG" sz="2400" dirty="0">
                <a:solidFill>
                  <a:schemeClr val="tx1">
                    <a:lumMod val="75000"/>
                    <a:lumOff val="25000"/>
                  </a:schemeClr>
                </a:solidFill>
              </a:rPr>
              <a:t>In </a:t>
            </a:r>
            <a:r>
              <a:rPr lang="en-SG" sz="2400" dirty="0" err="1">
                <a:solidFill>
                  <a:schemeClr val="tx1">
                    <a:lumMod val="75000"/>
                    <a:lumOff val="25000"/>
                  </a:schemeClr>
                </a:solidFill>
              </a:rPr>
              <a:t>DenseNet</a:t>
            </a:r>
            <a:r>
              <a:rPr lang="en-SG" sz="2400" dirty="0">
                <a:solidFill>
                  <a:schemeClr val="tx1">
                    <a:lumMod val="75000"/>
                    <a:lumOff val="25000"/>
                  </a:schemeClr>
                </a:solidFill>
              </a:rPr>
              <a:t> the concept is to connect with the input of each layer corresponding to the outputs from all previous layers.</a:t>
            </a:r>
          </a:p>
          <a:p>
            <a:pPr marL="457200" indent="-457200">
              <a:buFont typeface="+mj-lt"/>
              <a:buAutoNum type="arabicPeriod"/>
            </a:pPr>
            <a:r>
              <a:rPr lang="en-SG" sz="2400" dirty="0">
                <a:solidFill>
                  <a:schemeClr val="tx1">
                    <a:lumMod val="75000"/>
                    <a:lumOff val="25000"/>
                  </a:schemeClr>
                </a:solidFill>
              </a:rPr>
              <a:t>These connections back-propagate gradients directly, thereby mitigating the gradient-vanishing problem.</a:t>
            </a:r>
          </a:p>
          <a:p>
            <a:pPr marL="457200" indent="-457200">
              <a:buFont typeface="+mj-lt"/>
              <a:buAutoNum type="arabicPeriod"/>
            </a:pPr>
            <a:r>
              <a:rPr lang="en-SG" sz="2400" dirty="0">
                <a:solidFill>
                  <a:schemeClr val="tx1">
                    <a:lumMod val="75000"/>
                    <a:lumOff val="25000"/>
                  </a:schemeClr>
                </a:solidFill>
              </a:rPr>
              <a:t>This helps learn more complex features between the layers using late fusion strategy.</a:t>
            </a:r>
          </a:p>
          <a:p>
            <a:pPr marL="457200" indent="-457200">
              <a:buFont typeface="+mj-lt"/>
              <a:buAutoNum type="arabicPeriod"/>
            </a:pPr>
            <a:endParaRPr lang="en-US" sz="2400" dirty="0">
              <a:solidFill>
                <a:schemeClr val="tx1">
                  <a:lumMod val="75000"/>
                  <a:lumOff val="25000"/>
                </a:schemeClr>
              </a:solidFill>
            </a:endParaRPr>
          </a:p>
          <a:p>
            <a:pPr marL="0" indent="0">
              <a:buNone/>
            </a:pPr>
            <a:endParaRPr lang="en-US" dirty="0">
              <a:solidFill>
                <a:schemeClr val="tx1">
                  <a:lumMod val="75000"/>
                  <a:lumOff val="25000"/>
                </a:schemeClr>
              </a:solidFill>
            </a:endParaRPr>
          </a:p>
          <a:p>
            <a:pPr marL="0" indent="0">
              <a:buNone/>
            </a:pPr>
            <a:endParaRPr lang="en-US" dirty="0"/>
          </a:p>
          <a:p>
            <a:pPr marL="0" indent="0">
              <a:buNone/>
            </a:pPr>
            <a:endParaRPr lang="en-US" dirty="0"/>
          </a:p>
        </p:txBody>
      </p:sp>
      <p:sp>
        <p:nvSpPr>
          <p:cNvPr id="4" name="Title 3"/>
          <p:cNvSpPr>
            <a:spLocks noGrp="1"/>
          </p:cNvSpPr>
          <p:nvPr>
            <p:ph type="title"/>
          </p:nvPr>
        </p:nvSpPr>
        <p:spPr>
          <a:xfrm>
            <a:off x="457200" y="390088"/>
            <a:ext cx="8229600" cy="582613"/>
          </a:xfrm>
        </p:spPr>
        <p:txBody>
          <a:bodyPr/>
          <a:lstStyle/>
          <a:p>
            <a:pPr algn="ctr"/>
            <a:r>
              <a:rPr lang="en-US" dirty="0"/>
              <a:t>Experimental Model with MICCAR 2019</a:t>
            </a:r>
          </a:p>
        </p:txBody>
      </p:sp>
      <p:pic>
        <p:nvPicPr>
          <p:cNvPr id="5" name="Picture 4">
            <a:extLst>
              <a:ext uri="{FF2B5EF4-FFF2-40B4-BE49-F238E27FC236}">
                <a16:creationId xmlns:a16="http://schemas.microsoft.com/office/drawing/2014/main" id="{091571CD-FE9D-49F3-B01B-CB6292CC01ED}"/>
              </a:ext>
            </a:extLst>
          </p:cNvPr>
          <p:cNvPicPr/>
          <p:nvPr/>
        </p:nvPicPr>
        <p:blipFill>
          <a:blip r:embed="rId2"/>
          <a:stretch>
            <a:fillRect/>
          </a:stretch>
        </p:blipFill>
        <p:spPr>
          <a:xfrm>
            <a:off x="2229802" y="3717925"/>
            <a:ext cx="4684395" cy="2546350"/>
          </a:xfrm>
          <a:prstGeom prst="rect">
            <a:avLst/>
          </a:prstGeom>
        </p:spPr>
      </p:pic>
    </p:spTree>
    <p:extLst>
      <p:ext uri="{BB962C8B-B14F-4D97-AF65-F5344CB8AC3E}">
        <p14:creationId xmlns:p14="http://schemas.microsoft.com/office/powerpoint/2010/main" val="2203196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1" y="1209674"/>
            <a:ext cx="8833607" cy="5363013"/>
          </a:xfrm>
        </p:spPr>
        <p:txBody>
          <a:bodyPr/>
          <a:lstStyle/>
          <a:p>
            <a:pPr marL="0" indent="0">
              <a:buNone/>
            </a:pPr>
            <a:r>
              <a:rPr lang="en-SG" sz="1200" dirty="0"/>
              <a:t>The baseline approach:</a:t>
            </a:r>
          </a:p>
          <a:p>
            <a:r>
              <a:rPr lang="en-SG" sz="1200" dirty="0"/>
              <a:t>Majority label Voting from different domain experts</a:t>
            </a:r>
          </a:p>
          <a:p>
            <a:r>
              <a:rPr lang="en-SG" sz="1200" dirty="0"/>
              <a:t>Random shuffling 80% train 20% </a:t>
            </a:r>
            <a:r>
              <a:rPr lang="en-SG" sz="1200" dirty="0" err="1"/>
              <a:t>val</a:t>
            </a:r>
            <a:r>
              <a:rPr lang="en-SG" sz="1200" dirty="0"/>
              <a:t> split</a:t>
            </a:r>
          </a:p>
          <a:p>
            <a:r>
              <a:rPr lang="en-SG" sz="1200" dirty="0"/>
              <a:t>512x512x3 input patches as used in the original paper of 2d-Unet</a:t>
            </a:r>
          </a:p>
          <a:p>
            <a:r>
              <a:rPr lang="en-SG" sz="1200" dirty="0"/>
              <a:t>Generate sample dataset roughly ~50 patches per input image</a:t>
            </a:r>
          </a:p>
          <a:p>
            <a:r>
              <a:rPr lang="en-SG" sz="1200" dirty="0"/>
              <a:t>Train with Unet without data augmentation</a:t>
            </a:r>
          </a:p>
          <a:p>
            <a:r>
              <a:rPr lang="en-SG" sz="1200" dirty="0"/>
              <a:t>Multi class dice loss functions will be used.</a:t>
            </a:r>
          </a:p>
          <a:p>
            <a:endParaRPr lang="en-SG" sz="1200" dirty="0"/>
          </a:p>
          <a:p>
            <a:pPr marL="0" indent="0">
              <a:buNone/>
            </a:pPr>
            <a:r>
              <a:rPr lang="en-US" sz="1200" dirty="0"/>
              <a:t>After the baseline experiment further ideas/practices can be tested:</a:t>
            </a:r>
          </a:p>
          <a:p>
            <a:r>
              <a:rPr lang="en-US" sz="1200" dirty="0"/>
              <a:t>Split the dataset based on slice number and </a:t>
            </a:r>
            <a:r>
              <a:rPr lang="en-US" sz="1200" i="1" dirty="0"/>
              <a:t>not</a:t>
            </a:r>
            <a:r>
              <a:rPr lang="en-US" sz="1200" dirty="0"/>
              <a:t> randomly!</a:t>
            </a:r>
          </a:p>
          <a:p>
            <a:r>
              <a:rPr lang="en-US" sz="1200" dirty="0"/>
              <a:t>Apply Common data augmentation techniques</a:t>
            </a:r>
          </a:p>
          <a:p>
            <a:r>
              <a:rPr lang="en-US" sz="1200" dirty="0"/>
              <a:t>Examine input down sampling option</a:t>
            </a:r>
          </a:p>
          <a:p>
            <a:r>
              <a:rPr lang="en-US" sz="1200" dirty="0"/>
              <a:t>Use more recent model architectures and compare them to the baseline</a:t>
            </a:r>
          </a:p>
          <a:p>
            <a:r>
              <a:rPr lang="en-US" sz="1200" dirty="0"/>
              <a:t>Multiscale feature extraction would be a cool idea since image dimension is high</a:t>
            </a:r>
          </a:p>
          <a:p>
            <a:r>
              <a:rPr lang="en-US" sz="1200" dirty="0"/>
              <a:t>Even though is shown that 25GB of RAM are available I could not store more than one inputs patch per image in memory.</a:t>
            </a:r>
          </a:p>
          <a:p>
            <a:r>
              <a:rPr lang="en-US" sz="1200" dirty="0"/>
              <a:t>I tried to save only the crop width and height but then then loader was really slow (4 sec to load, crop and preprocess the image and 2,5 sec with 2 workers- which is still slow).</a:t>
            </a:r>
          </a:p>
          <a:p>
            <a:r>
              <a:rPr lang="en-US" sz="1200" dirty="0"/>
              <a:t>So I wrote the code to store only one patch per train image and changed the training patches every 50 sub epochs.(similar to </a:t>
            </a:r>
            <a:r>
              <a:rPr lang="en-US" sz="1200" dirty="0">
                <a:hlinkClick r:id="rId2"/>
              </a:rPr>
              <a:t>https://arxiv.org/abs/1804.02967</a:t>
            </a:r>
            <a:r>
              <a:rPr lang="en-US" sz="1200" dirty="0"/>
              <a:t>)</a:t>
            </a:r>
          </a:p>
          <a:p>
            <a:r>
              <a:rPr lang="en-US" sz="1200" dirty="0"/>
              <a:t>The optimal solution as I see it now would be to store the preprocessed generated image patches in my drive and load at runtime!</a:t>
            </a:r>
          </a:p>
          <a:p>
            <a:r>
              <a:rPr lang="en-US" sz="1200" dirty="0"/>
              <a:t>Resource Intensive!!!!</a:t>
            </a:r>
          </a:p>
          <a:p>
            <a:pPr marL="0" indent="0">
              <a:buNone/>
            </a:pPr>
            <a:endParaRPr lang="en-US" sz="1200" dirty="0">
              <a:solidFill>
                <a:schemeClr val="tx1">
                  <a:lumMod val="75000"/>
                  <a:lumOff val="25000"/>
                </a:schemeClr>
              </a:solidFill>
            </a:endParaRPr>
          </a:p>
          <a:p>
            <a:pPr marL="0" indent="0">
              <a:buNone/>
            </a:pPr>
            <a:endParaRPr lang="en-US" sz="1200" dirty="0">
              <a:solidFill>
                <a:schemeClr val="tx1">
                  <a:lumMod val="75000"/>
                  <a:lumOff val="25000"/>
                </a:schemeClr>
              </a:solidFill>
            </a:endParaRPr>
          </a:p>
          <a:p>
            <a:pPr marL="0" indent="0">
              <a:buNone/>
            </a:pPr>
            <a:endParaRPr lang="en-US" sz="1200" dirty="0"/>
          </a:p>
          <a:p>
            <a:pPr marL="0" indent="0">
              <a:buNone/>
            </a:pPr>
            <a:endParaRPr lang="en-US" sz="1200" dirty="0"/>
          </a:p>
        </p:txBody>
      </p:sp>
      <p:sp>
        <p:nvSpPr>
          <p:cNvPr id="4" name="Title 3"/>
          <p:cNvSpPr>
            <a:spLocks noGrp="1"/>
          </p:cNvSpPr>
          <p:nvPr>
            <p:ph type="title"/>
          </p:nvPr>
        </p:nvSpPr>
        <p:spPr>
          <a:xfrm>
            <a:off x="457200" y="390088"/>
            <a:ext cx="8229600" cy="582613"/>
          </a:xfrm>
        </p:spPr>
        <p:txBody>
          <a:bodyPr/>
          <a:lstStyle/>
          <a:p>
            <a:pPr algn="ctr"/>
            <a:r>
              <a:rPr lang="en-US" dirty="0"/>
              <a:t>Experimental Model with MICCAR 2019</a:t>
            </a:r>
          </a:p>
        </p:txBody>
      </p:sp>
    </p:spTree>
    <p:extLst>
      <p:ext uri="{BB962C8B-B14F-4D97-AF65-F5344CB8AC3E}">
        <p14:creationId xmlns:p14="http://schemas.microsoft.com/office/powerpoint/2010/main" val="2381474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0" y="773113"/>
            <a:ext cx="8394700" cy="5501851"/>
          </a:xfrm>
        </p:spPr>
        <p:txBody>
          <a:bodyPr/>
          <a:lstStyle/>
          <a:p>
            <a:pPr marL="457200" indent="-457200">
              <a:buFont typeface="+mj-lt"/>
              <a:buAutoNum type="arabicPeriod"/>
            </a:pPr>
            <a:r>
              <a:rPr lang="en-US" sz="2400" dirty="0">
                <a:solidFill>
                  <a:schemeClr val="tx1">
                    <a:lumMod val="75000"/>
                    <a:lumOff val="25000"/>
                  </a:schemeClr>
                </a:solidFill>
              </a:rPr>
              <a:t>How to identify non-cancer </a:t>
            </a:r>
            <a:r>
              <a:rPr lang="en-US" sz="2400" dirty="0" err="1">
                <a:solidFill>
                  <a:schemeClr val="tx1">
                    <a:lumMod val="75000"/>
                    <a:lumOff val="25000"/>
                  </a:schemeClr>
                </a:solidFill>
              </a:rPr>
              <a:t>region:</a:t>
            </a:r>
            <a:r>
              <a:rPr lang="en-US" sz="2400" dirty="0" err="1"/>
              <a:t>It</a:t>
            </a:r>
            <a:r>
              <a:rPr lang="en-US" sz="2400" dirty="0"/>
              <a:t> is challenging otherwise to manually segment masks of the cancer region which is present in different shapes and sizes</a:t>
            </a:r>
          </a:p>
          <a:p>
            <a:pPr marL="457200" indent="-457200">
              <a:buFont typeface="+mj-lt"/>
              <a:buAutoNum type="arabicPeriod"/>
            </a:pPr>
            <a:endParaRPr lang="en-US" sz="2400" dirty="0">
              <a:solidFill>
                <a:schemeClr val="tx1">
                  <a:lumMod val="75000"/>
                  <a:lumOff val="25000"/>
                </a:schemeClr>
              </a:solidFill>
            </a:endParaRPr>
          </a:p>
          <a:p>
            <a:pPr marL="457200" indent="-457200">
              <a:buFont typeface="+mj-lt"/>
              <a:buAutoNum type="arabicPeriod"/>
            </a:pPr>
            <a:endParaRPr lang="en-US" sz="2400" dirty="0">
              <a:solidFill>
                <a:schemeClr val="tx1">
                  <a:lumMod val="75000"/>
                  <a:lumOff val="25000"/>
                </a:schemeClr>
              </a:solidFill>
            </a:endParaRPr>
          </a:p>
          <a:p>
            <a:pPr marL="457200" indent="-457200">
              <a:buFont typeface="+mj-lt"/>
              <a:buAutoNum type="arabicPeriod"/>
            </a:pPr>
            <a:endParaRPr lang="en-US" sz="2400" dirty="0">
              <a:solidFill>
                <a:schemeClr val="tx1">
                  <a:lumMod val="75000"/>
                  <a:lumOff val="25000"/>
                </a:schemeClr>
              </a:solidFill>
            </a:endParaRPr>
          </a:p>
          <a:p>
            <a:pPr marL="0" indent="0">
              <a:buNone/>
            </a:pPr>
            <a:endParaRPr lang="en-US" dirty="0">
              <a:solidFill>
                <a:schemeClr val="tx1">
                  <a:lumMod val="75000"/>
                  <a:lumOff val="25000"/>
                </a:schemeClr>
              </a:solidFill>
            </a:endParaRPr>
          </a:p>
          <a:p>
            <a:pPr marL="0" indent="0">
              <a:buNone/>
            </a:pPr>
            <a:endParaRPr lang="en-US" dirty="0"/>
          </a:p>
          <a:p>
            <a:pPr marL="0" indent="0">
              <a:buNone/>
            </a:pPr>
            <a:endParaRPr lang="en-US" dirty="0"/>
          </a:p>
        </p:txBody>
      </p:sp>
      <p:sp>
        <p:nvSpPr>
          <p:cNvPr id="4" name="Title 3"/>
          <p:cNvSpPr>
            <a:spLocks noGrp="1"/>
          </p:cNvSpPr>
          <p:nvPr>
            <p:ph type="title"/>
          </p:nvPr>
        </p:nvSpPr>
        <p:spPr/>
        <p:txBody>
          <a:bodyPr/>
          <a:lstStyle/>
          <a:p>
            <a:r>
              <a:rPr lang="en-US" dirty="0"/>
              <a:t>Solution Design</a:t>
            </a:r>
          </a:p>
        </p:txBody>
      </p:sp>
      <p:pic>
        <p:nvPicPr>
          <p:cNvPr id="3" name="Picture 2">
            <a:extLst>
              <a:ext uri="{FF2B5EF4-FFF2-40B4-BE49-F238E27FC236}">
                <a16:creationId xmlns:a16="http://schemas.microsoft.com/office/drawing/2014/main" id="{1E68907A-FF4B-4E93-B24E-91348018B4DB}"/>
              </a:ext>
            </a:extLst>
          </p:cNvPr>
          <p:cNvPicPr>
            <a:picLocks noChangeAspect="1"/>
          </p:cNvPicPr>
          <p:nvPr/>
        </p:nvPicPr>
        <p:blipFill>
          <a:blip r:embed="rId2"/>
          <a:stretch>
            <a:fillRect/>
          </a:stretch>
        </p:blipFill>
        <p:spPr>
          <a:xfrm>
            <a:off x="372436" y="2097705"/>
            <a:ext cx="2476500" cy="2085975"/>
          </a:xfrm>
          <a:prstGeom prst="rect">
            <a:avLst/>
          </a:prstGeom>
        </p:spPr>
      </p:pic>
      <p:pic>
        <p:nvPicPr>
          <p:cNvPr id="5" name="Picture 4">
            <a:extLst>
              <a:ext uri="{FF2B5EF4-FFF2-40B4-BE49-F238E27FC236}">
                <a16:creationId xmlns:a16="http://schemas.microsoft.com/office/drawing/2014/main" id="{3EA9D242-4028-47BC-970E-B0936167D206}"/>
              </a:ext>
            </a:extLst>
          </p:cNvPr>
          <p:cNvPicPr>
            <a:picLocks noChangeAspect="1"/>
          </p:cNvPicPr>
          <p:nvPr/>
        </p:nvPicPr>
        <p:blipFill>
          <a:blip r:embed="rId3"/>
          <a:stretch>
            <a:fillRect/>
          </a:stretch>
        </p:blipFill>
        <p:spPr>
          <a:xfrm>
            <a:off x="3492948" y="2097705"/>
            <a:ext cx="2324100" cy="2038350"/>
          </a:xfrm>
          <a:prstGeom prst="rect">
            <a:avLst/>
          </a:prstGeom>
        </p:spPr>
      </p:pic>
      <p:pic>
        <p:nvPicPr>
          <p:cNvPr id="7" name="Picture 6">
            <a:extLst>
              <a:ext uri="{FF2B5EF4-FFF2-40B4-BE49-F238E27FC236}">
                <a16:creationId xmlns:a16="http://schemas.microsoft.com/office/drawing/2014/main" id="{E873C5B7-E447-4227-AF35-5730EB1E95B0}"/>
              </a:ext>
            </a:extLst>
          </p:cNvPr>
          <p:cNvPicPr>
            <a:picLocks noChangeAspect="1"/>
          </p:cNvPicPr>
          <p:nvPr/>
        </p:nvPicPr>
        <p:blipFill>
          <a:blip r:embed="rId4"/>
          <a:stretch>
            <a:fillRect/>
          </a:stretch>
        </p:blipFill>
        <p:spPr>
          <a:xfrm>
            <a:off x="6679174" y="2271631"/>
            <a:ext cx="1549459" cy="1341128"/>
          </a:xfrm>
          <a:prstGeom prst="rect">
            <a:avLst/>
          </a:prstGeom>
        </p:spPr>
      </p:pic>
      <p:pic>
        <p:nvPicPr>
          <p:cNvPr id="8" name="Picture 7" descr="A picture containing yellow, looking, black, train&#10;&#10;Description automatically generated">
            <a:extLst>
              <a:ext uri="{FF2B5EF4-FFF2-40B4-BE49-F238E27FC236}">
                <a16:creationId xmlns:a16="http://schemas.microsoft.com/office/drawing/2014/main" id="{F42B5FDF-2622-4F1B-B7AB-9AB0D5E6C76A}"/>
              </a:ext>
            </a:extLst>
          </p:cNvPr>
          <p:cNvPicPr>
            <a:picLocks noChangeAspect="1"/>
          </p:cNvPicPr>
          <p:nvPr/>
        </p:nvPicPr>
        <p:blipFill>
          <a:blip r:embed="rId5"/>
          <a:stretch>
            <a:fillRect/>
          </a:stretch>
        </p:blipFill>
        <p:spPr>
          <a:xfrm>
            <a:off x="5402377" y="4550451"/>
            <a:ext cx="1833412" cy="1833412"/>
          </a:xfrm>
          <a:prstGeom prst="rect">
            <a:avLst/>
          </a:prstGeom>
        </p:spPr>
      </p:pic>
      <p:pic>
        <p:nvPicPr>
          <p:cNvPr id="9" name="Picture 8">
            <a:extLst>
              <a:ext uri="{FF2B5EF4-FFF2-40B4-BE49-F238E27FC236}">
                <a16:creationId xmlns:a16="http://schemas.microsoft.com/office/drawing/2014/main" id="{1C19F516-EE6B-46DA-89AB-12B16021203E}"/>
              </a:ext>
            </a:extLst>
          </p:cNvPr>
          <p:cNvPicPr>
            <a:picLocks noChangeAspect="1"/>
          </p:cNvPicPr>
          <p:nvPr/>
        </p:nvPicPr>
        <p:blipFill>
          <a:blip r:embed="rId3"/>
          <a:stretch>
            <a:fillRect/>
          </a:stretch>
        </p:blipFill>
        <p:spPr>
          <a:xfrm>
            <a:off x="2178633" y="4474987"/>
            <a:ext cx="2324100" cy="2038350"/>
          </a:xfrm>
          <a:prstGeom prst="rect">
            <a:avLst/>
          </a:prstGeom>
        </p:spPr>
      </p:pic>
      <p:pic>
        <p:nvPicPr>
          <p:cNvPr id="10" name="Picture 9">
            <a:extLst>
              <a:ext uri="{FF2B5EF4-FFF2-40B4-BE49-F238E27FC236}">
                <a16:creationId xmlns:a16="http://schemas.microsoft.com/office/drawing/2014/main" id="{C42073AB-1E3C-4A3F-B981-3B3D09A82B94}"/>
              </a:ext>
            </a:extLst>
          </p:cNvPr>
          <p:cNvPicPr>
            <a:picLocks noChangeAspect="1"/>
          </p:cNvPicPr>
          <p:nvPr/>
        </p:nvPicPr>
        <p:blipFill>
          <a:blip r:embed="rId4"/>
          <a:stretch>
            <a:fillRect/>
          </a:stretch>
        </p:blipFill>
        <p:spPr>
          <a:xfrm>
            <a:off x="2565953" y="4687694"/>
            <a:ext cx="1549459" cy="1341128"/>
          </a:xfrm>
          <a:prstGeom prst="rect">
            <a:avLst/>
          </a:prstGeom>
          <a:effectLst>
            <a:softEdge rad="419100"/>
          </a:effectLst>
        </p:spPr>
      </p:pic>
    </p:spTree>
    <p:extLst>
      <p:ext uri="{BB962C8B-B14F-4D97-AF65-F5344CB8AC3E}">
        <p14:creationId xmlns:p14="http://schemas.microsoft.com/office/powerpoint/2010/main" val="3040343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0" y="1104899"/>
            <a:ext cx="8394700" cy="5562601"/>
          </a:xfrm>
        </p:spPr>
        <p:txBody>
          <a:bodyPr/>
          <a:lstStyle/>
          <a:p>
            <a:pPr>
              <a:buFont typeface="Arial" panose="020B0604020202020204" pitchFamily="34" charset="0"/>
              <a:buChar char="•"/>
            </a:pPr>
            <a:endParaRPr lang="en-US" sz="2400" dirty="0">
              <a:solidFill>
                <a:schemeClr val="tx1">
                  <a:lumMod val="75000"/>
                  <a:lumOff val="25000"/>
                </a:schemeClr>
              </a:solidFill>
            </a:endParaRPr>
          </a:p>
          <a:p>
            <a:r>
              <a:rPr lang="en-US" sz="1600" dirty="0"/>
              <a:t>Built a UI Application to test the model and show the inference as below</a:t>
            </a:r>
          </a:p>
          <a:p>
            <a:pPr marL="800100" lvl="1" indent="-342900">
              <a:buFont typeface="+mj-lt"/>
              <a:buAutoNum type="arabicPeriod"/>
            </a:pPr>
            <a:r>
              <a:rPr lang="en-US" sz="1600" dirty="0"/>
              <a:t>Use the best performing model that segments the cancer region </a:t>
            </a:r>
          </a:p>
          <a:p>
            <a:pPr marL="800100" lvl="1" indent="-342900">
              <a:buFont typeface="+mj-lt"/>
              <a:buAutoNum type="arabicPeriod"/>
            </a:pPr>
            <a:r>
              <a:rPr lang="en-US" sz="1600" dirty="0"/>
              <a:t>To take in a 3D MRI Image and display multiple segmented images with Cancer and Non-Cancer region - Marked in Red and Yellow Respectively </a:t>
            </a:r>
          </a:p>
          <a:p>
            <a:pPr marL="800100" lvl="1" indent="-342900">
              <a:buFont typeface="+mj-lt"/>
              <a:buAutoNum type="arabicPeriod"/>
            </a:pPr>
            <a:r>
              <a:rPr lang="en-US" sz="1600" dirty="0"/>
              <a:t>Lab assistants can help to validate the results</a:t>
            </a:r>
          </a:p>
          <a:p>
            <a:pPr marL="800100" lvl="1" indent="-342900">
              <a:buFont typeface="+mj-lt"/>
              <a:buAutoNum type="arabicPeriod"/>
            </a:pPr>
            <a:r>
              <a:rPr lang="en-US" sz="1600" dirty="0"/>
              <a:t>Non-Cancer region or the Mask in Yellow is generated by resizing the predicted cancer region mask and superimposing it on the original MRI Image in a different color. </a:t>
            </a:r>
          </a:p>
          <a:p>
            <a:pPr marL="0" indent="0">
              <a:buNone/>
            </a:pPr>
            <a:endParaRPr lang="en-US" dirty="0"/>
          </a:p>
        </p:txBody>
      </p:sp>
      <p:sp>
        <p:nvSpPr>
          <p:cNvPr id="4" name="Title 3"/>
          <p:cNvSpPr>
            <a:spLocks noGrp="1"/>
          </p:cNvSpPr>
          <p:nvPr>
            <p:ph type="title"/>
          </p:nvPr>
        </p:nvSpPr>
        <p:spPr>
          <a:xfrm>
            <a:off x="457200" y="190500"/>
            <a:ext cx="8229600" cy="582613"/>
          </a:xfrm>
        </p:spPr>
        <p:txBody>
          <a:bodyPr/>
          <a:lstStyle/>
          <a:p>
            <a:r>
              <a:rPr lang="en-US"/>
              <a:t>Results &amp; Inference</a:t>
            </a:r>
            <a:endParaRPr lang="en-US" dirty="0"/>
          </a:p>
        </p:txBody>
      </p:sp>
      <p:pic>
        <p:nvPicPr>
          <p:cNvPr id="5" name="Picture 4" descr="A picture containing yellow, looking, black, train&#10;&#10;Description automatically generated">
            <a:extLst>
              <a:ext uri="{FF2B5EF4-FFF2-40B4-BE49-F238E27FC236}">
                <a16:creationId xmlns:a16="http://schemas.microsoft.com/office/drawing/2014/main" id="{F75B3B20-86D4-431D-8A01-B86356C12666}"/>
              </a:ext>
            </a:extLst>
          </p:cNvPr>
          <p:cNvPicPr>
            <a:picLocks noChangeAspect="1"/>
          </p:cNvPicPr>
          <p:nvPr/>
        </p:nvPicPr>
        <p:blipFill>
          <a:blip r:embed="rId3"/>
          <a:stretch>
            <a:fillRect/>
          </a:stretch>
        </p:blipFill>
        <p:spPr>
          <a:xfrm>
            <a:off x="1579878" y="3886199"/>
            <a:ext cx="2142857" cy="2142857"/>
          </a:xfrm>
          <a:prstGeom prst="rect">
            <a:avLst/>
          </a:prstGeom>
        </p:spPr>
      </p:pic>
      <p:graphicFrame>
        <p:nvGraphicFramePr>
          <p:cNvPr id="6" name="Object 5">
            <a:extLst>
              <a:ext uri="{FF2B5EF4-FFF2-40B4-BE49-F238E27FC236}">
                <a16:creationId xmlns:a16="http://schemas.microsoft.com/office/drawing/2014/main" id="{FDF1FE2A-7FCA-46E8-A863-9EA7A1BFD8A8}"/>
              </a:ext>
            </a:extLst>
          </p:cNvPr>
          <p:cNvGraphicFramePr>
            <a:graphicFrameLocks noChangeAspect="1"/>
          </p:cNvGraphicFramePr>
          <p:nvPr>
            <p:extLst>
              <p:ext uri="{D42A27DB-BD31-4B8C-83A1-F6EECF244321}">
                <p14:modId xmlns:p14="http://schemas.microsoft.com/office/powerpoint/2010/main" val="443689475"/>
              </p:ext>
            </p:extLst>
          </p:nvPr>
        </p:nvGraphicFramePr>
        <p:xfrm>
          <a:off x="4076700" y="3767138"/>
          <a:ext cx="4383088" cy="2292350"/>
        </p:xfrm>
        <a:graphic>
          <a:graphicData uri="http://schemas.openxmlformats.org/presentationml/2006/ole">
            <mc:AlternateContent xmlns:mc="http://schemas.openxmlformats.org/markup-compatibility/2006">
              <mc:Choice xmlns:v="urn:schemas-microsoft-com:vml" Requires="v">
                <p:oleObj spid="_x0000_s1051" name="Packager Shell Object" showAsIcon="1" r:id="rId4" imgW="915480" imgH="478800" progId="Package">
                  <p:embed/>
                </p:oleObj>
              </mc:Choice>
              <mc:Fallback>
                <p:oleObj name="Packager Shell Object" showAsIcon="1" r:id="rId4" imgW="915480" imgH="478800" progId="Package">
                  <p:embed/>
                  <p:pic>
                    <p:nvPicPr>
                      <p:cNvPr id="0" name=""/>
                      <p:cNvPicPr/>
                      <p:nvPr/>
                    </p:nvPicPr>
                    <p:blipFill>
                      <a:blip r:embed="rId5"/>
                      <a:stretch>
                        <a:fillRect/>
                      </a:stretch>
                    </p:blipFill>
                    <p:spPr>
                      <a:xfrm>
                        <a:off x="4076700" y="3767138"/>
                        <a:ext cx="4383088" cy="2292350"/>
                      </a:xfrm>
                      <a:prstGeom prst="rect">
                        <a:avLst/>
                      </a:prstGeom>
                    </p:spPr>
                  </p:pic>
                </p:oleObj>
              </mc:Fallback>
            </mc:AlternateContent>
          </a:graphicData>
        </a:graphic>
      </p:graphicFrame>
    </p:spTree>
    <p:extLst>
      <p:ext uri="{BB962C8B-B14F-4D97-AF65-F5344CB8AC3E}">
        <p14:creationId xmlns:p14="http://schemas.microsoft.com/office/powerpoint/2010/main" val="1963324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l">
              <a:buClrTx/>
              <a:buSzTx/>
              <a:buFontTx/>
            </a:pPr>
            <a:r>
              <a:rPr lang="en-US" sz="3600" b="1" dirty="0">
                <a:latin typeface="Calibri" panose="020F0502020204030204" pitchFamily="34" charset="0"/>
                <a:sym typeface="+mn-ea"/>
              </a:rPr>
              <a:t>Are We good to use it in Lab?</a:t>
            </a:r>
          </a:p>
        </p:txBody>
      </p:sp>
      <p:sp>
        <p:nvSpPr>
          <p:cNvPr id="11" name="Text Box 10"/>
          <p:cNvSpPr txBox="1"/>
          <p:nvPr/>
        </p:nvSpPr>
        <p:spPr>
          <a:xfrm>
            <a:off x="657860" y="1043940"/>
            <a:ext cx="7938135" cy="3416320"/>
          </a:xfrm>
          <a:prstGeom prst="rect">
            <a:avLst/>
          </a:prstGeom>
          <a:noFill/>
        </p:spPr>
        <p:txBody>
          <a:bodyPr wrap="square" rtlCol="0" anchor="t">
            <a:spAutoFit/>
          </a:bodyPr>
          <a:lstStyle/>
          <a:p>
            <a:pPr marL="342900" indent="-342900">
              <a:buFont typeface="Arial" panose="020B0604020202020204" pitchFamily="34" charset="0"/>
              <a:buChar char="•"/>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a:p>
            <a:pPr marL="342900" indent="-342900">
              <a:buFont typeface="Arial" panose="020B0604020202020204" pitchFamily="34" charset="0"/>
              <a:buChar char="•"/>
            </a:pPr>
            <a:r>
              <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rPr>
              <a:t>This model can be used to identify Cancer and non-Cancer region and has to be evaluated in the labs</a:t>
            </a:r>
          </a:p>
          <a:p>
            <a:pPr marL="342900" indent="-342900">
              <a:buFont typeface="Arial" panose="020B0604020202020204" pitchFamily="34" charset="0"/>
              <a:buChar char="•"/>
            </a:pPr>
            <a:r>
              <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rPr>
              <a:t>Medical experts intend to use this to identify non-cancer region WITHIN cancer region</a:t>
            </a:r>
          </a:p>
          <a:p>
            <a:pPr marL="342900" indent="-342900">
              <a:buFont typeface="Arial" panose="020B0604020202020204" pitchFamily="34" charset="0"/>
              <a:buChar char="•"/>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a:p>
            <a:pPr indent="0">
              <a:buFont typeface="Arial" panose="020B0604020202020204" pitchFamily="34" charset="0"/>
              <a:buNone/>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a:p>
            <a:pPr marL="342900" indent="-342900">
              <a:buFont typeface="Arial" panose="020B0604020202020204" pitchFamily="34" charset="0"/>
              <a:buChar char="•"/>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a:p>
            <a:pPr marL="342900" indent="-342900">
              <a:buFont typeface="Arial" panose="020B0604020202020204" pitchFamily="34" charset="0"/>
              <a:buChar char="•"/>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p:txBody>
      </p:sp>
    </p:spTree>
    <p:extLst>
      <p:ext uri="{BB962C8B-B14F-4D97-AF65-F5344CB8AC3E}">
        <p14:creationId xmlns:p14="http://schemas.microsoft.com/office/powerpoint/2010/main" val="2473579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l">
              <a:buClrTx/>
              <a:buSzTx/>
              <a:buFontTx/>
            </a:pPr>
            <a:r>
              <a:rPr lang="en-US" sz="3600" b="1">
                <a:latin typeface="Calibri" panose="020F0502020204030204" pitchFamily="34" charset="0"/>
                <a:sym typeface="+mn-ea"/>
              </a:rPr>
              <a:t>Future Work</a:t>
            </a:r>
          </a:p>
        </p:txBody>
      </p:sp>
      <p:sp>
        <p:nvSpPr>
          <p:cNvPr id="11" name="Text Box 10"/>
          <p:cNvSpPr txBox="1"/>
          <p:nvPr/>
        </p:nvSpPr>
        <p:spPr>
          <a:xfrm>
            <a:off x="657860" y="1043940"/>
            <a:ext cx="7938135" cy="4524315"/>
          </a:xfrm>
          <a:prstGeom prst="rect">
            <a:avLst/>
          </a:prstGeom>
          <a:noFill/>
        </p:spPr>
        <p:txBody>
          <a:bodyPr wrap="square" rtlCol="0" anchor="t">
            <a:spAutoFit/>
          </a:bodyPr>
          <a:lstStyle/>
          <a:p>
            <a:pPr marL="342900" indent="-342900">
              <a:buFont typeface="Arial" panose="020B0604020202020204" pitchFamily="34" charset="0"/>
              <a:buChar char="•"/>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a:p>
            <a:pPr marL="342900" indent="-342900">
              <a:buFont typeface="Arial" panose="020B0604020202020204" pitchFamily="34" charset="0"/>
              <a:buChar char="•"/>
            </a:pPr>
            <a:r>
              <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rPr>
              <a:t>Labels / Masks of the image segments need to be created for non-cancer region and the model can be retrained on the newer dataset with a bit of hyperparameter tuning</a:t>
            </a:r>
          </a:p>
          <a:p>
            <a:pPr marL="342900" indent="-342900">
              <a:buFont typeface="Arial" panose="020B0604020202020204" pitchFamily="34" charset="0"/>
              <a:buChar char="•"/>
            </a:pPr>
            <a:r>
              <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rPr>
              <a:t>Improve the model performance using any state of art model at that time since non-cancer region within the cancer region is even a smaller segment and more challenging to improve the accuracy</a:t>
            </a:r>
          </a:p>
          <a:p>
            <a:pPr marL="342900" indent="-342900">
              <a:buFont typeface="Arial" panose="020B0604020202020204" pitchFamily="34" charset="0"/>
              <a:buChar char="•"/>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a:p>
            <a:pPr indent="0">
              <a:buFont typeface="Arial" panose="020B0604020202020204" pitchFamily="34" charset="0"/>
              <a:buNone/>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a:p>
            <a:pPr marL="342900" indent="-342900">
              <a:buFont typeface="Arial" panose="020B0604020202020204" pitchFamily="34" charset="0"/>
              <a:buChar char="•"/>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a:p>
            <a:pPr marL="342900" indent="-342900">
              <a:buFont typeface="Arial" panose="020B0604020202020204" pitchFamily="34" charset="0"/>
              <a:buChar char="•"/>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Box 10"/>
          <p:cNvSpPr txBox="1"/>
          <p:nvPr/>
        </p:nvSpPr>
        <p:spPr>
          <a:xfrm>
            <a:off x="603250" y="2012315"/>
            <a:ext cx="7938135" cy="2306955"/>
          </a:xfrm>
          <a:prstGeom prst="rect">
            <a:avLst/>
          </a:prstGeom>
          <a:noFill/>
        </p:spPr>
        <p:txBody>
          <a:bodyPr wrap="square" rtlCol="0" anchor="t">
            <a:spAutoFit/>
          </a:bodyPr>
          <a:lstStyle/>
          <a:p>
            <a:pPr marL="342900" indent="-342900">
              <a:buFont typeface="Arial" panose="020B0604020202020204" pitchFamily="34" charset="0"/>
              <a:buChar char="•"/>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a:p>
            <a:pPr indent="0" algn="ctr">
              <a:buNone/>
            </a:pPr>
            <a:r>
              <a:rPr lang="en-US" sz="4800" dirty="0">
                <a:solidFill>
                  <a:schemeClr val="tx1">
                    <a:lumMod val="75000"/>
                    <a:lumOff val="25000"/>
                  </a:schemeClr>
                </a:solidFill>
                <a:latin typeface="Calibri" panose="020F0502020204030204" pitchFamily="34" charset="0"/>
                <a:ea typeface="Helvetica" charset="0"/>
                <a:cs typeface="Calibri" panose="020F0502020204030204" pitchFamily="34" charset="0"/>
              </a:rPr>
              <a:t>Thank You</a:t>
            </a:r>
            <a:r>
              <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rPr>
              <a:t> </a:t>
            </a:r>
          </a:p>
          <a:p>
            <a:pPr indent="0">
              <a:buFont typeface="Arial" panose="020B0604020202020204" pitchFamily="34" charset="0"/>
              <a:buNone/>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a:p>
            <a:pPr marL="342900" indent="-342900">
              <a:buFont typeface="Arial" panose="020B0604020202020204" pitchFamily="34" charset="0"/>
              <a:buChar char="•"/>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a:p>
            <a:pPr marL="342900" indent="-342900">
              <a:buFont typeface="Arial" panose="020B0604020202020204" pitchFamily="34" charset="0"/>
              <a:buChar char="•"/>
            </a:pPr>
            <a:endParaRPr lang="en-US" sz="2400" dirty="0">
              <a:solidFill>
                <a:schemeClr val="tx1">
                  <a:lumMod val="75000"/>
                  <a:lumOff val="25000"/>
                </a:schemeClr>
              </a:solidFill>
              <a:latin typeface="Calibri" panose="020F0502020204030204" pitchFamily="34" charset="0"/>
              <a:ea typeface="Helvetica" charset="0"/>
              <a:cs typeface="Calibri" panose="020F05020202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0" y="1104899"/>
            <a:ext cx="8394700" cy="5170065"/>
          </a:xfrm>
        </p:spPr>
        <p:txBody>
          <a:bodyPr/>
          <a:lstStyle/>
          <a:p>
            <a:pPr>
              <a:buFont typeface="Arial" panose="020B0604020202020204" pitchFamily="34" charset="0"/>
              <a:buChar char="•"/>
            </a:pPr>
            <a:endParaRPr lang="en-US" sz="2400" dirty="0">
              <a:solidFill>
                <a:schemeClr val="tx1">
                  <a:lumMod val="75000"/>
                  <a:lumOff val="25000"/>
                </a:schemeClr>
              </a:solidFill>
            </a:endParaRPr>
          </a:p>
          <a:p>
            <a:pPr marL="0" indent="0">
              <a:buNone/>
            </a:pPr>
            <a:endParaRPr lang="en-US" dirty="0">
              <a:solidFill>
                <a:schemeClr val="tx1">
                  <a:lumMod val="75000"/>
                  <a:lumOff val="25000"/>
                </a:schemeClr>
              </a:solidFill>
            </a:endParaRPr>
          </a:p>
          <a:p>
            <a:pPr marL="0" indent="0">
              <a:buNone/>
            </a:pPr>
            <a:endParaRPr lang="en-US" dirty="0"/>
          </a:p>
          <a:p>
            <a:pPr marL="0" indent="0">
              <a:buNone/>
            </a:pPr>
            <a:endParaRPr lang="en-US" dirty="0"/>
          </a:p>
        </p:txBody>
      </p:sp>
      <p:sp>
        <p:nvSpPr>
          <p:cNvPr id="4" name="Title 3"/>
          <p:cNvSpPr>
            <a:spLocks noGrp="1"/>
          </p:cNvSpPr>
          <p:nvPr>
            <p:ph type="title"/>
          </p:nvPr>
        </p:nvSpPr>
        <p:spPr/>
        <p:txBody>
          <a:bodyPr/>
          <a:lstStyle/>
          <a:p>
            <a:r>
              <a:rPr lang="en-US" dirty="0"/>
              <a:t>Objective</a:t>
            </a:r>
          </a:p>
        </p:txBody>
      </p:sp>
      <p:sp>
        <p:nvSpPr>
          <p:cNvPr id="6" name="Text Placeholder 1">
            <a:extLst>
              <a:ext uri="{FF2B5EF4-FFF2-40B4-BE49-F238E27FC236}">
                <a16:creationId xmlns:a16="http://schemas.microsoft.com/office/drawing/2014/main" id="{D02CACD9-92EF-4385-97DD-CA13C24BE43C}"/>
              </a:ext>
            </a:extLst>
          </p:cNvPr>
          <p:cNvSpPr txBox="1">
            <a:spLocks/>
          </p:cNvSpPr>
          <p:nvPr/>
        </p:nvSpPr>
        <p:spPr>
          <a:xfrm>
            <a:off x="152400" y="1257299"/>
            <a:ext cx="8394700" cy="5170065"/>
          </a:xfrm>
          <a:prstGeom prst="rect">
            <a:avLst/>
          </a:prstGeom>
          <a:noFill/>
          <a:ln w="9525">
            <a:noFill/>
          </a:ln>
        </p:spPr>
        <p:txBody>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914400">
              <a:buFont typeface="Arial" panose="020B0604020202020204" pitchFamily="34" charset="0"/>
              <a:buChar char="•"/>
            </a:pPr>
            <a:endParaRPr lang="en-US" sz="2400" dirty="0">
              <a:solidFill>
                <a:schemeClr val="tx1">
                  <a:lumMod val="75000"/>
                  <a:lumOff val="25000"/>
                </a:schemeClr>
              </a:solidFill>
            </a:endParaRPr>
          </a:p>
          <a:p>
            <a:pPr marL="457200" indent="-457200" defTabSz="914400">
              <a:buFont typeface="+mj-lt"/>
              <a:buAutoNum type="arabicPeriod"/>
            </a:pPr>
            <a:r>
              <a:rPr lang="en-US" sz="2400" dirty="0">
                <a:solidFill>
                  <a:schemeClr val="tx1">
                    <a:lumMod val="75000"/>
                    <a:lumOff val="25000"/>
                  </a:schemeClr>
                </a:solidFill>
              </a:rPr>
              <a:t>Objective is to identify Non Cancer region from a cancer image dataset</a:t>
            </a:r>
          </a:p>
          <a:p>
            <a:pPr marL="457200" indent="-457200" defTabSz="914400">
              <a:buFont typeface="+mj-lt"/>
              <a:buAutoNum type="arabicPeriod"/>
            </a:pPr>
            <a:endParaRPr lang="en-US" sz="2000" dirty="0">
              <a:solidFill>
                <a:schemeClr val="tx1">
                  <a:lumMod val="75000"/>
                  <a:lumOff val="25000"/>
                </a:schemeClr>
              </a:solidFill>
            </a:endParaRPr>
          </a:p>
          <a:p>
            <a:pPr marL="457200" indent="-457200" defTabSz="914400">
              <a:buFont typeface="+mj-lt"/>
              <a:buAutoNum type="arabicPeriod"/>
            </a:pPr>
            <a:r>
              <a:rPr lang="en-US" sz="2400" dirty="0">
                <a:solidFill>
                  <a:schemeClr val="tx1">
                    <a:lumMod val="75000"/>
                    <a:lumOff val="25000"/>
                  </a:schemeClr>
                </a:solidFill>
              </a:rPr>
              <a:t>From radiation treatment point of view, if we can have the highest level of confidence that a certain zones is cancer free, then we can reduce the radiation zone to that area and thereby decrease side effects.</a:t>
            </a:r>
          </a:p>
          <a:p>
            <a:pPr marL="0" indent="0" defTabSz="914400">
              <a:buFontTx/>
              <a:buNone/>
            </a:pPr>
            <a:endParaRPr lang="en-US" dirty="0"/>
          </a:p>
          <a:p>
            <a:pPr marL="0" indent="0" defTabSz="914400">
              <a:buFontTx/>
              <a:buNone/>
            </a:pPr>
            <a:endParaRPr lang="en-US" dirty="0"/>
          </a:p>
        </p:txBody>
      </p:sp>
      <p:pic>
        <p:nvPicPr>
          <p:cNvPr id="7" name="Picture 6" descr="A picture containing yellow, looking, black, train&#10;&#10;Description automatically generated">
            <a:extLst>
              <a:ext uri="{FF2B5EF4-FFF2-40B4-BE49-F238E27FC236}">
                <a16:creationId xmlns:a16="http://schemas.microsoft.com/office/drawing/2014/main" id="{4BE46041-506B-464C-B817-7CB38B783A29}"/>
              </a:ext>
            </a:extLst>
          </p:cNvPr>
          <p:cNvPicPr>
            <a:picLocks noChangeAspect="1"/>
          </p:cNvPicPr>
          <p:nvPr/>
        </p:nvPicPr>
        <p:blipFill>
          <a:blip r:embed="rId2"/>
          <a:stretch>
            <a:fillRect/>
          </a:stretch>
        </p:blipFill>
        <p:spPr>
          <a:xfrm>
            <a:off x="6251843" y="4208307"/>
            <a:ext cx="2142857" cy="214285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0" y="1104899"/>
            <a:ext cx="8394700" cy="5170065"/>
          </a:xfrm>
        </p:spPr>
        <p:txBody>
          <a:bodyPr/>
          <a:lstStyle/>
          <a:p>
            <a:pPr>
              <a:buFont typeface="Arial" panose="020B0604020202020204" pitchFamily="34" charset="0"/>
              <a:buChar char="•"/>
            </a:pPr>
            <a:endParaRPr lang="en-US" sz="2400" dirty="0">
              <a:solidFill>
                <a:schemeClr val="tx1">
                  <a:lumMod val="75000"/>
                  <a:lumOff val="25000"/>
                </a:schemeClr>
              </a:solidFill>
            </a:endParaRPr>
          </a:p>
          <a:p>
            <a:pPr marL="0" indent="0">
              <a:buNone/>
            </a:pPr>
            <a:endParaRPr lang="en-US" dirty="0">
              <a:solidFill>
                <a:schemeClr val="tx1">
                  <a:lumMod val="75000"/>
                  <a:lumOff val="25000"/>
                </a:schemeClr>
              </a:solidFill>
            </a:endParaRPr>
          </a:p>
          <a:p>
            <a:pPr marL="0" indent="0">
              <a:buNone/>
            </a:pPr>
            <a:endParaRPr lang="en-US" dirty="0"/>
          </a:p>
          <a:p>
            <a:pPr marL="0" indent="0">
              <a:buNone/>
            </a:pPr>
            <a:endParaRPr lang="en-US" dirty="0"/>
          </a:p>
        </p:txBody>
      </p:sp>
      <p:sp>
        <p:nvSpPr>
          <p:cNvPr id="4" name="Title 3"/>
          <p:cNvSpPr>
            <a:spLocks noGrp="1"/>
          </p:cNvSpPr>
          <p:nvPr>
            <p:ph type="title"/>
          </p:nvPr>
        </p:nvSpPr>
        <p:spPr/>
        <p:txBody>
          <a:bodyPr/>
          <a:lstStyle/>
          <a:p>
            <a:r>
              <a:rPr lang="en-US" dirty="0"/>
              <a:t>Hazards from existing methods</a:t>
            </a:r>
          </a:p>
        </p:txBody>
      </p:sp>
      <p:sp>
        <p:nvSpPr>
          <p:cNvPr id="6" name="Text Placeholder 1">
            <a:extLst>
              <a:ext uri="{FF2B5EF4-FFF2-40B4-BE49-F238E27FC236}">
                <a16:creationId xmlns:a16="http://schemas.microsoft.com/office/drawing/2014/main" id="{D02CACD9-92EF-4385-97DD-CA13C24BE43C}"/>
              </a:ext>
            </a:extLst>
          </p:cNvPr>
          <p:cNvSpPr txBox="1">
            <a:spLocks/>
          </p:cNvSpPr>
          <p:nvPr/>
        </p:nvSpPr>
        <p:spPr>
          <a:xfrm>
            <a:off x="152400" y="1257299"/>
            <a:ext cx="8394700" cy="5170065"/>
          </a:xfrm>
          <a:prstGeom prst="rect">
            <a:avLst/>
          </a:prstGeom>
          <a:noFill/>
          <a:ln w="9525">
            <a:noFill/>
          </a:ln>
        </p:spPr>
        <p:txBody>
          <a:bodyPr/>
          <a:lst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defTabSz="914400">
              <a:buFont typeface="+mj-lt"/>
              <a:buAutoNum type="arabicPeriod"/>
            </a:pPr>
            <a:r>
              <a:rPr lang="en-US" sz="2400" dirty="0"/>
              <a:t>A common worldwide problem is that radiation causes rectal proctitis in 10% of patients. </a:t>
            </a:r>
          </a:p>
          <a:p>
            <a:pPr marL="457200" indent="-457200" defTabSz="914400">
              <a:buFont typeface="+mj-lt"/>
              <a:buAutoNum type="arabicPeriod"/>
            </a:pPr>
            <a:r>
              <a:rPr lang="en-US" sz="2400" dirty="0"/>
              <a:t>Various methods have been used to reduce this but those methods are often invasive e.g. Brachytherapy. </a:t>
            </a:r>
          </a:p>
          <a:p>
            <a:pPr marL="457200" indent="-457200" defTabSz="914400">
              <a:buFont typeface="+mj-lt"/>
              <a:buAutoNum type="arabicPeriod"/>
            </a:pPr>
            <a:r>
              <a:rPr lang="en-US" sz="2400" dirty="0"/>
              <a:t>If we're able to identify that areas near the rectum are cancer free, then we can reduce the radiation dose to these areas and thereby reduce the rate of proctitis &amp; cystitis </a:t>
            </a:r>
          </a:p>
          <a:p>
            <a:pPr marL="0" indent="0" defTabSz="914400">
              <a:buFontTx/>
              <a:buNone/>
            </a:pPr>
            <a:endParaRPr lang="en-US" dirty="0"/>
          </a:p>
          <a:p>
            <a:pPr marL="0" indent="0" defTabSz="914400">
              <a:buFontTx/>
              <a:buNone/>
            </a:pPr>
            <a:endParaRPr lang="en-US" dirty="0"/>
          </a:p>
        </p:txBody>
      </p:sp>
    </p:spTree>
    <p:extLst>
      <p:ext uri="{BB962C8B-B14F-4D97-AF65-F5344CB8AC3E}">
        <p14:creationId xmlns:p14="http://schemas.microsoft.com/office/powerpoint/2010/main" val="546887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0" y="1104899"/>
            <a:ext cx="8394700" cy="5170065"/>
          </a:xfrm>
        </p:spPr>
        <p:txBody>
          <a:bodyPr/>
          <a:lstStyle/>
          <a:p>
            <a:pPr>
              <a:buFont typeface="Arial" panose="020B0604020202020204" pitchFamily="34" charset="0"/>
              <a:buChar char="•"/>
            </a:pPr>
            <a:endParaRPr lang="en-US" sz="2400" dirty="0">
              <a:solidFill>
                <a:schemeClr val="tx1">
                  <a:lumMod val="75000"/>
                  <a:lumOff val="25000"/>
                </a:schemeClr>
              </a:solidFill>
            </a:endParaRPr>
          </a:p>
          <a:p>
            <a:pPr marL="457200" indent="-457200">
              <a:buFont typeface="+mj-lt"/>
              <a:buAutoNum type="arabicPeriod"/>
            </a:pPr>
            <a:r>
              <a:rPr lang="en-US" sz="2400" dirty="0">
                <a:solidFill>
                  <a:schemeClr val="tx1">
                    <a:lumMod val="75000"/>
                    <a:lumOff val="25000"/>
                  </a:schemeClr>
                </a:solidFill>
              </a:rPr>
              <a:t>We have primarily used </a:t>
            </a:r>
            <a:r>
              <a:rPr lang="en-US" sz="2400" dirty="0">
                <a:solidFill>
                  <a:schemeClr val="tx1">
                    <a:lumMod val="75000"/>
                    <a:lumOff val="25000"/>
                  </a:schemeClr>
                </a:solidFill>
                <a:hlinkClick r:id="rId2"/>
              </a:rPr>
              <a:t>Promise12 Dataset </a:t>
            </a:r>
            <a:r>
              <a:rPr lang="en-US" sz="2400" dirty="0">
                <a:solidFill>
                  <a:schemeClr val="tx1">
                    <a:lumMod val="75000"/>
                    <a:lumOff val="25000"/>
                  </a:schemeClr>
                </a:solidFill>
              </a:rPr>
              <a:t>(Automatic Cancer Segmentation Challenge) </a:t>
            </a:r>
          </a:p>
          <a:p>
            <a:pPr marL="971550" lvl="1" indent="-514350">
              <a:buFont typeface="+mj-lt"/>
              <a:buAutoNum type="romanUcPeriod"/>
            </a:pPr>
            <a:r>
              <a:rPr lang="en-US" sz="2000" dirty="0">
                <a:solidFill>
                  <a:schemeClr val="tx1">
                    <a:lumMod val="75000"/>
                    <a:lumOff val="25000"/>
                  </a:schemeClr>
                </a:solidFill>
              </a:rPr>
              <a:t>Consists of 3D MRI transversal T2-weighted image of the prostate. </a:t>
            </a:r>
          </a:p>
          <a:p>
            <a:pPr marL="971550" lvl="1" indent="-514350">
              <a:buFont typeface="+mj-lt"/>
              <a:buAutoNum type="romanUcPeriod"/>
            </a:pPr>
            <a:r>
              <a:rPr lang="en-US" sz="2000" dirty="0">
                <a:solidFill>
                  <a:schemeClr val="tx1">
                    <a:lumMod val="75000"/>
                    <a:lumOff val="25000"/>
                  </a:schemeClr>
                </a:solidFill>
              </a:rPr>
              <a:t>The data is well balanced such that there is a spread in prostate sizes and appearance. </a:t>
            </a:r>
          </a:p>
          <a:p>
            <a:pPr marL="971550" lvl="1" indent="-514350">
              <a:buFont typeface="+mj-lt"/>
              <a:buAutoNum type="romanUcPeriod"/>
            </a:pPr>
            <a:r>
              <a:rPr lang="en-US" sz="2000" dirty="0">
                <a:solidFill>
                  <a:schemeClr val="tx1">
                    <a:lumMod val="75000"/>
                    <a:lumOff val="25000"/>
                  </a:schemeClr>
                </a:solidFill>
              </a:rPr>
              <a:t>50 Training Images and 30 Test Images</a:t>
            </a:r>
          </a:p>
          <a:p>
            <a:pPr marL="0" indent="0">
              <a:buNone/>
            </a:pPr>
            <a:endParaRPr lang="en-US" sz="1800" dirty="0">
              <a:solidFill>
                <a:schemeClr val="tx1">
                  <a:lumMod val="75000"/>
                  <a:lumOff val="25000"/>
                </a:schemeClr>
              </a:solidFill>
            </a:endParaRPr>
          </a:p>
          <a:p>
            <a:pPr marL="0" indent="0">
              <a:buNone/>
            </a:pPr>
            <a:r>
              <a:rPr lang="en-US" sz="2400" dirty="0">
                <a:solidFill>
                  <a:schemeClr val="tx1">
                    <a:lumMod val="75000"/>
                    <a:lumOff val="25000"/>
                  </a:schemeClr>
                </a:solidFill>
              </a:rPr>
              <a:t>2. We have used </a:t>
            </a:r>
            <a:r>
              <a:rPr lang="en-US" sz="2400" dirty="0">
                <a:solidFill>
                  <a:schemeClr val="tx1">
                    <a:lumMod val="75000"/>
                    <a:lumOff val="25000"/>
                  </a:schemeClr>
                </a:solidFill>
                <a:hlinkClick r:id="rId3"/>
              </a:rPr>
              <a:t>MICCAR 2019 </a:t>
            </a:r>
            <a:r>
              <a:rPr lang="en-US" sz="2400" dirty="0">
                <a:solidFill>
                  <a:schemeClr val="tx1">
                    <a:lumMod val="75000"/>
                    <a:lumOff val="25000"/>
                  </a:schemeClr>
                </a:solidFill>
              </a:rPr>
              <a:t>– 2D Slices of 3D Prostrate Image. Used for Experimentation purposes</a:t>
            </a:r>
          </a:p>
          <a:p>
            <a:pPr marL="0" indent="0">
              <a:buNone/>
            </a:pPr>
            <a:endParaRPr lang="en-US" dirty="0">
              <a:solidFill>
                <a:schemeClr val="tx1">
                  <a:lumMod val="75000"/>
                  <a:lumOff val="25000"/>
                </a:schemeClr>
              </a:solidFill>
            </a:endParaRPr>
          </a:p>
          <a:p>
            <a:pPr marL="0" indent="0">
              <a:buNone/>
            </a:pPr>
            <a:endParaRPr lang="en-US" dirty="0"/>
          </a:p>
          <a:p>
            <a:pPr marL="0" indent="0">
              <a:buNone/>
            </a:pPr>
            <a:endParaRPr lang="en-US" dirty="0"/>
          </a:p>
        </p:txBody>
      </p:sp>
      <p:sp>
        <p:nvSpPr>
          <p:cNvPr id="4" name="Title 3"/>
          <p:cNvSpPr>
            <a:spLocks noGrp="1"/>
          </p:cNvSpPr>
          <p:nvPr>
            <p:ph type="title"/>
          </p:nvPr>
        </p:nvSpPr>
        <p:spPr/>
        <p:txBody>
          <a:bodyPr/>
          <a:lstStyle/>
          <a:p>
            <a:r>
              <a:rPr lang="en-US" dirty="0"/>
              <a:t>About the Data Set</a:t>
            </a:r>
          </a:p>
        </p:txBody>
      </p:sp>
    </p:spTree>
    <p:extLst>
      <p:ext uri="{BB962C8B-B14F-4D97-AF65-F5344CB8AC3E}">
        <p14:creationId xmlns:p14="http://schemas.microsoft.com/office/powerpoint/2010/main" val="451348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165100" y="1040234"/>
            <a:ext cx="8394700" cy="5192785"/>
          </a:xfrm>
        </p:spPr>
        <p:txBody>
          <a:bodyPr/>
          <a:lstStyle/>
          <a:p>
            <a:pPr>
              <a:buFont typeface="Arial" panose="020B0604020202020204" pitchFamily="34" charset="0"/>
              <a:buChar char="•"/>
            </a:pPr>
            <a:endParaRPr lang="en-US" sz="2400" dirty="0">
              <a:solidFill>
                <a:schemeClr val="tx1">
                  <a:lumMod val="75000"/>
                  <a:lumOff val="25000"/>
                </a:schemeClr>
              </a:solidFill>
            </a:endParaRPr>
          </a:p>
          <a:p>
            <a:pPr marL="457200" indent="-457200">
              <a:buFont typeface="+mj-lt"/>
              <a:buAutoNum type="arabicPeriod"/>
            </a:pPr>
            <a:r>
              <a:rPr lang="en-US" sz="2400" dirty="0">
                <a:solidFill>
                  <a:schemeClr val="tx1">
                    <a:lumMod val="75000"/>
                    <a:lumOff val="25000"/>
                  </a:schemeClr>
                </a:solidFill>
              </a:rPr>
              <a:t>U-NET has been unanimously used  since 2015 in various competitions and challenges and various improvisations such as addition of residual layers, 3D u-Net  and other variants of U-Net are already available</a:t>
            </a:r>
          </a:p>
          <a:p>
            <a:pPr marL="457200" indent="-457200">
              <a:buFont typeface="+mj-lt"/>
              <a:buAutoNum type="arabicPeriod"/>
            </a:pPr>
            <a:endParaRPr lang="en-US" sz="2400" dirty="0">
              <a:solidFill>
                <a:schemeClr val="tx1">
                  <a:lumMod val="75000"/>
                  <a:lumOff val="25000"/>
                </a:schemeClr>
              </a:solidFill>
            </a:endParaRPr>
          </a:p>
          <a:p>
            <a:pPr marL="457200" indent="-457200">
              <a:buFont typeface="+mj-lt"/>
              <a:buAutoNum type="arabicPeriod"/>
            </a:pPr>
            <a:r>
              <a:rPr lang="en-US" sz="2400" dirty="0">
                <a:solidFill>
                  <a:schemeClr val="tx1">
                    <a:lumMod val="75000"/>
                    <a:lumOff val="25000"/>
                  </a:schemeClr>
                </a:solidFill>
              </a:rPr>
              <a:t>Although there are numerous variants, results are not reproducible for most of the research work and hard to pick the best model for cancer detection.</a:t>
            </a:r>
          </a:p>
          <a:p>
            <a:pPr marL="457200" indent="-457200">
              <a:buFont typeface="+mj-lt"/>
              <a:buAutoNum type="arabicPeriod"/>
            </a:pPr>
            <a:endParaRPr lang="en-US" sz="2400" dirty="0">
              <a:solidFill>
                <a:schemeClr val="tx1">
                  <a:lumMod val="75000"/>
                  <a:lumOff val="25000"/>
                </a:schemeClr>
              </a:solidFill>
            </a:endParaRPr>
          </a:p>
          <a:p>
            <a:pPr marL="457200" indent="-457200">
              <a:buFont typeface="+mj-lt"/>
              <a:buAutoNum type="arabicPeriod"/>
            </a:pPr>
            <a:r>
              <a:rPr lang="en-US" sz="2400" dirty="0">
                <a:solidFill>
                  <a:schemeClr val="tx1">
                    <a:lumMod val="75000"/>
                    <a:lumOff val="25000"/>
                  </a:schemeClr>
                </a:solidFill>
              </a:rPr>
              <a:t>Only way is try to run a few models, evaluate and pick the best performing network to design the solution forward</a:t>
            </a:r>
          </a:p>
          <a:p>
            <a:pPr marL="0" indent="0">
              <a:buNone/>
            </a:pPr>
            <a:endParaRPr lang="en-US" dirty="0">
              <a:solidFill>
                <a:schemeClr val="tx1">
                  <a:lumMod val="75000"/>
                  <a:lumOff val="25000"/>
                </a:schemeClr>
              </a:solidFill>
            </a:endParaRPr>
          </a:p>
          <a:p>
            <a:pPr marL="0" indent="0">
              <a:buNone/>
            </a:pPr>
            <a:endParaRPr lang="en-US" dirty="0"/>
          </a:p>
          <a:p>
            <a:pPr marL="0" indent="0">
              <a:buNone/>
            </a:pPr>
            <a:endParaRPr lang="en-US" dirty="0"/>
          </a:p>
        </p:txBody>
      </p:sp>
      <p:sp>
        <p:nvSpPr>
          <p:cNvPr id="4" name="Title 3"/>
          <p:cNvSpPr>
            <a:spLocks noGrp="1"/>
          </p:cNvSpPr>
          <p:nvPr>
            <p:ph type="title"/>
          </p:nvPr>
        </p:nvSpPr>
        <p:spPr/>
        <p:txBody>
          <a:bodyPr/>
          <a:lstStyle/>
          <a:p>
            <a:r>
              <a:rPr lang="en-US" dirty="0"/>
              <a:t>Existing Solutions &amp; Challenges</a:t>
            </a:r>
          </a:p>
        </p:txBody>
      </p:sp>
    </p:spTree>
    <p:extLst>
      <p:ext uri="{BB962C8B-B14F-4D97-AF65-F5344CB8AC3E}">
        <p14:creationId xmlns:p14="http://schemas.microsoft.com/office/powerpoint/2010/main" val="3747380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0" y="1104899"/>
            <a:ext cx="8394700" cy="5170065"/>
          </a:xfrm>
        </p:spPr>
        <p:txBody>
          <a:bodyPr/>
          <a:lstStyle/>
          <a:p>
            <a:pPr>
              <a:buFont typeface="Arial" panose="020B0604020202020204" pitchFamily="34" charset="0"/>
              <a:buChar char="•"/>
            </a:pPr>
            <a:endParaRPr lang="en-US" sz="2400" dirty="0">
              <a:solidFill>
                <a:schemeClr val="tx1">
                  <a:lumMod val="75000"/>
                  <a:lumOff val="25000"/>
                </a:schemeClr>
              </a:solidFill>
            </a:endParaRPr>
          </a:p>
          <a:p>
            <a:pPr marL="457200" indent="-457200">
              <a:buFont typeface="+mj-lt"/>
              <a:buAutoNum type="arabicPeriod"/>
            </a:pPr>
            <a:r>
              <a:rPr lang="en-US" sz="2400" dirty="0">
                <a:solidFill>
                  <a:schemeClr val="tx1">
                    <a:lumMod val="75000"/>
                    <a:lumOff val="25000"/>
                  </a:schemeClr>
                </a:solidFill>
              </a:rPr>
              <a:t>Identify the best performing model from a group of three or four available solutions</a:t>
            </a:r>
          </a:p>
          <a:p>
            <a:pPr marL="457200" indent="-457200">
              <a:buFont typeface="+mj-lt"/>
              <a:buAutoNum type="arabicPeriod"/>
            </a:pPr>
            <a:endParaRPr lang="en-US" sz="2400" dirty="0">
              <a:solidFill>
                <a:schemeClr val="tx1">
                  <a:lumMod val="75000"/>
                  <a:lumOff val="25000"/>
                </a:schemeClr>
              </a:solidFill>
            </a:endParaRPr>
          </a:p>
          <a:p>
            <a:pPr marL="457200" indent="-457200">
              <a:buFont typeface="+mj-lt"/>
              <a:buAutoNum type="arabicPeriod"/>
            </a:pPr>
            <a:r>
              <a:rPr lang="en-US" sz="2400" dirty="0">
                <a:solidFill>
                  <a:schemeClr val="tx1">
                    <a:lumMod val="75000"/>
                    <a:lumOff val="25000"/>
                  </a:schemeClr>
                </a:solidFill>
              </a:rPr>
              <a:t>Evaluate the model performance using K-Fold Cross validation and Dice-Coefficient of the model for Cancer region segmentation</a:t>
            </a:r>
          </a:p>
          <a:p>
            <a:pPr marL="457200" indent="-457200">
              <a:buFont typeface="+mj-lt"/>
              <a:buAutoNum type="arabicPeriod"/>
            </a:pPr>
            <a:endParaRPr lang="en-US" sz="2000" dirty="0">
              <a:solidFill>
                <a:srgbClr val="FF0000"/>
              </a:solidFill>
            </a:endParaRPr>
          </a:p>
          <a:p>
            <a:pPr marL="457200" indent="-457200">
              <a:buFont typeface="+mj-lt"/>
              <a:buAutoNum type="arabicPeriod"/>
            </a:pPr>
            <a:r>
              <a:rPr lang="en-US" sz="2400" dirty="0">
                <a:solidFill>
                  <a:schemeClr val="tx1">
                    <a:lumMod val="75000"/>
                    <a:lumOff val="25000"/>
                  </a:schemeClr>
                </a:solidFill>
              </a:rPr>
              <a:t>Once the Cancer region is segmented with minimal error, a bounding region of the same region with some space is drawn around the segment to identify the non-cancer region. By this, Other regions are reduced from exposure to harmful radiations</a:t>
            </a:r>
          </a:p>
          <a:p>
            <a:pPr marL="0" indent="0">
              <a:buNone/>
            </a:pPr>
            <a:endParaRPr lang="en-US" dirty="0"/>
          </a:p>
          <a:p>
            <a:pPr marL="0" indent="0">
              <a:buNone/>
            </a:pPr>
            <a:endParaRPr lang="en-US" dirty="0"/>
          </a:p>
        </p:txBody>
      </p:sp>
      <p:sp>
        <p:nvSpPr>
          <p:cNvPr id="4" name="Title 3"/>
          <p:cNvSpPr>
            <a:spLocks noGrp="1"/>
          </p:cNvSpPr>
          <p:nvPr>
            <p:ph type="title"/>
          </p:nvPr>
        </p:nvSpPr>
        <p:spPr/>
        <p:txBody>
          <a:bodyPr/>
          <a:lstStyle/>
          <a:p>
            <a:r>
              <a:rPr lang="en-US" dirty="0"/>
              <a:t>Proposed Solutions</a:t>
            </a:r>
          </a:p>
        </p:txBody>
      </p:sp>
    </p:spTree>
    <p:extLst>
      <p:ext uri="{BB962C8B-B14F-4D97-AF65-F5344CB8AC3E}">
        <p14:creationId xmlns:p14="http://schemas.microsoft.com/office/powerpoint/2010/main" val="16247742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0" y="1104899"/>
            <a:ext cx="8896350" cy="5095876"/>
          </a:xfrm>
        </p:spPr>
        <p:txBody>
          <a:bodyPr/>
          <a:lstStyle/>
          <a:p>
            <a:pPr marL="457200" indent="-457200">
              <a:buFont typeface="+mj-lt"/>
              <a:buAutoNum type="arabicPeriod"/>
            </a:pPr>
            <a:r>
              <a:rPr lang="en-US" sz="2400" dirty="0">
                <a:solidFill>
                  <a:schemeClr val="tx1">
                    <a:lumMod val="75000"/>
                    <a:lumOff val="25000"/>
                  </a:schemeClr>
                </a:solidFill>
              </a:rPr>
              <a:t>Naas U-Net: Promising in theory. Good results on paper. Provided pre-trained model was used to generate test predictions. DSC – 0.68 Paper DSC – 0.98</a:t>
            </a:r>
          </a:p>
          <a:p>
            <a:pPr marL="457200" indent="-457200">
              <a:buFont typeface="+mj-lt"/>
              <a:buAutoNum type="arabicPeriod"/>
            </a:pPr>
            <a:r>
              <a:rPr lang="en-US" sz="2400" dirty="0">
                <a:solidFill>
                  <a:schemeClr val="tx1">
                    <a:lumMod val="75000"/>
                    <a:lumOff val="25000"/>
                  </a:schemeClr>
                </a:solidFill>
              </a:rPr>
              <a:t>Attention UNet (UNet with attention gates to make training focus on Region of Interest - DSC of 0.812 Paper DSC - .804)</a:t>
            </a:r>
          </a:p>
          <a:p>
            <a:pPr marL="457200" indent="-457200">
              <a:buFont typeface="+mj-lt"/>
              <a:buAutoNum type="arabicPeriod"/>
            </a:pPr>
            <a:r>
              <a:rPr lang="en-US" sz="2400" dirty="0">
                <a:solidFill>
                  <a:schemeClr val="tx1">
                    <a:lumMod val="75000"/>
                    <a:lumOff val="25000"/>
                  </a:schemeClr>
                </a:solidFill>
              </a:rPr>
              <a:t>Fully convolutional neural network with residual connections for automatic segmentation of prostate structures[Original Dsc – 83.12. After Changes – 88.12]</a:t>
            </a:r>
          </a:p>
          <a:p>
            <a:pPr marL="457200" indent="-457200">
              <a:buFont typeface="+mj-lt"/>
              <a:buAutoNum type="arabicPeriod"/>
            </a:pPr>
            <a:r>
              <a:rPr lang="en-US" sz="2400" dirty="0">
                <a:solidFill>
                  <a:schemeClr val="tx1">
                    <a:lumMod val="75000"/>
                    <a:lumOff val="25000"/>
                  </a:schemeClr>
                </a:solidFill>
              </a:rPr>
              <a:t>Hyperdense-Net: A hyper-densely connected CNN for multi-modal image segmentation [High Training Time- Not really useful in this case]</a:t>
            </a:r>
          </a:p>
          <a:p>
            <a:pPr marL="457200" indent="-457200">
              <a:buFont typeface="+mj-lt"/>
              <a:buAutoNum type="arabicPeriod"/>
            </a:pPr>
            <a:endParaRPr lang="en-US" sz="2400" dirty="0">
              <a:solidFill>
                <a:schemeClr val="tx1">
                  <a:lumMod val="75000"/>
                  <a:lumOff val="25000"/>
                </a:schemeClr>
              </a:solidFill>
            </a:endParaRPr>
          </a:p>
          <a:p>
            <a:pPr marL="0" indent="0">
              <a:buNone/>
            </a:pPr>
            <a:endParaRPr lang="en-US" dirty="0"/>
          </a:p>
        </p:txBody>
      </p:sp>
      <p:sp>
        <p:nvSpPr>
          <p:cNvPr id="4" name="Title 3"/>
          <p:cNvSpPr>
            <a:spLocks noGrp="1"/>
          </p:cNvSpPr>
          <p:nvPr>
            <p:ph type="title"/>
          </p:nvPr>
        </p:nvSpPr>
        <p:spPr/>
        <p:txBody>
          <a:bodyPr/>
          <a:lstStyle/>
          <a:p>
            <a:r>
              <a:rPr lang="en-US" dirty="0"/>
              <a:t>Choice of Solutions</a:t>
            </a:r>
          </a:p>
        </p:txBody>
      </p:sp>
    </p:spTree>
    <p:extLst>
      <p:ext uri="{BB962C8B-B14F-4D97-AF65-F5344CB8AC3E}">
        <p14:creationId xmlns:p14="http://schemas.microsoft.com/office/powerpoint/2010/main" val="130496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0" y="905510"/>
            <a:ext cx="4808855" cy="5114925"/>
          </a:xfrm>
        </p:spPr>
        <p:txBody>
          <a:bodyPr/>
          <a:lstStyle/>
          <a:p>
            <a:pPr>
              <a:buFont typeface="Arial" panose="020B0604020202020204" pitchFamily="34" charset="0"/>
            </a:pPr>
            <a:endParaRPr lang="en-US" sz="2400" dirty="0">
              <a:solidFill>
                <a:schemeClr val="tx1">
                  <a:lumMod val="75000"/>
                  <a:lumOff val="25000"/>
                </a:schemeClr>
              </a:solidFill>
            </a:endParaRPr>
          </a:p>
          <a:p>
            <a:pPr>
              <a:buFont typeface="Arial" panose="020B0604020202020204" pitchFamily="34" charset="0"/>
              <a:buChar char="•"/>
            </a:pPr>
            <a:endParaRPr lang="en-US" sz="1800" dirty="0">
              <a:solidFill>
                <a:schemeClr val="tx1">
                  <a:lumMod val="75000"/>
                  <a:lumOff val="25000"/>
                </a:schemeClr>
              </a:solidFill>
            </a:endParaRPr>
          </a:p>
          <a:p>
            <a:pPr marL="0" indent="0">
              <a:buNone/>
            </a:pPr>
            <a:endParaRPr lang="en-US" sz="1800" dirty="0">
              <a:solidFill>
                <a:schemeClr val="tx1">
                  <a:lumMod val="75000"/>
                  <a:lumOff val="25000"/>
                </a:schemeClr>
              </a:solidFill>
            </a:endParaRPr>
          </a:p>
          <a:p>
            <a:pPr marL="0" indent="0">
              <a:buNone/>
            </a:pPr>
            <a:endParaRPr lang="en-US" sz="2000" b="1" dirty="0">
              <a:solidFill>
                <a:schemeClr val="accent4"/>
              </a:solidFill>
            </a:endParaRPr>
          </a:p>
          <a:p>
            <a:pPr marL="0" indent="0">
              <a:buNone/>
            </a:pPr>
            <a:endParaRPr lang="en-US" dirty="0">
              <a:solidFill>
                <a:schemeClr val="tx1">
                  <a:lumMod val="75000"/>
                  <a:lumOff val="25000"/>
                </a:schemeClr>
              </a:solidFill>
            </a:endParaRPr>
          </a:p>
          <a:p>
            <a:pPr marL="0" indent="0">
              <a:buNone/>
            </a:pPr>
            <a:endParaRPr lang="en-US"/>
          </a:p>
          <a:p>
            <a:pPr marL="0" indent="0">
              <a:buNone/>
            </a:pPr>
            <a:endParaRPr lang="en-US"/>
          </a:p>
        </p:txBody>
      </p:sp>
      <p:sp>
        <p:nvSpPr>
          <p:cNvPr id="4" name="Title 3"/>
          <p:cNvSpPr>
            <a:spLocks noGrp="1"/>
          </p:cNvSpPr>
          <p:nvPr>
            <p:ph type="title"/>
          </p:nvPr>
        </p:nvSpPr>
        <p:spPr>
          <a:xfrm>
            <a:off x="333462" y="823767"/>
            <a:ext cx="8477075" cy="582613"/>
          </a:xfrm>
        </p:spPr>
        <p:txBody>
          <a:bodyPr/>
          <a:lstStyle/>
          <a:p>
            <a:pPr algn="ctr"/>
            <a:r>
              <a:rPr lang="en-US" sz="3600" b="1" dirty="0">
                <a:latin typeface="Calibri" panose="020F0502020204030204" pitchFamily="34" charset="0"/>
                <a:cs typeface="Calibri" panose="020F0502020204030204" pitchFamily="34" charset="0"/>
                <a:sym typeface="+mn-ea"/>
              </a:rPr>
              <a:t>Improvised Approach Architecture </a:t>
            </a:r>
            <a:r>
              <a:rPr lang="en-US" b="1" dirty="0">
                <a:latin typeface="Calibri" panose="020F0502020204030204" pitchFamily="34" charset="0"/>
                <a:cs typeface="Calibri" panose="020F0502020204030204" pitchFamily="34" charset="0"/>
              </a:rPr>
              <a:t>Fully convolutional neural network with residual connections</a:t>
            </a:r>
            <a:br>
              <a:rPr lang="en-SG" dirty="0">
                <a:latin typeface="Calibri" panose="020F0502020204030204" pitchFamily="34" charset="0"/>
                <a:cs typeface="Calibri" panose="020F0502020204030204" pitchFamily="34" charset="0"/>
              </a:rPr>
            </a:br>
            <a:endParaRPr lang="en-US" sz="3600" b="1" dirty="0">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672CF57B-E211-4F06-9334-3E9DD56D0901}"/>
              </a:ext>
            </a:extLst>
          </p:cNvPr>
          <p:cNvPicPr>
            <a:picLocks noChangeAspect="1"/>
          </p:cNvPicPr>
          <p:nvPr/>
        </p:nvPicPr>
        <p:blipFill>
          <a:blip r:embed="rId2"/>
          <a:stretch>
            <a:fillRect/>
          </a:stretch>
        </p:blipFill>
        <p:spPr>
          <a:xfrm>
            <a:off x="0" y="1733549"/>
            <a:ext cx="9144000" cy="461405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4294967295"/>
          </p:nvPr>
        </p:nvSpPr>
        <p:spPr>
          <a:xfrm>
            <a:off x="-1" y="1104899"/>
            <a:ext cx="8833607" cy="5363013"/>
          </a:xfrm>
        </p:spPr>
        <p:txBody>
          <a:bodyPr/>
          <a:lstStyle/>
          <a:p>
            <a:pPr marL="457200" indent="-457200">
              <a:buFont typeface="+mj-lt"/>
              <a:buAutoNum type="arabicPeriod"/>
            </a:pPr>
            <a:r>
              <a:rPr lang="en-SG" sz="2400" dirty="0">
                <a:solidFill>
                  <a:schemeClr val="tx1">
                    <a:lumMod val="75000"/>
                    <a:lumOff val="25000"/>
                  </a:schemeClr>
                </a:solidFill>
              </a:rPr>
              <a:t>The architecture consists of a contracting path to capture context and a symmetric expanding path that enables precise localization.</a:t>
            </a:r>
          </a:p>
          <a:p>
            <a:pPr marL="457200" indent="-457200">
              <a:buFont typeface="+mj-lt"/>
              <a:buAutoNum type="arabicPeriod"/>
            </a:pPr>
            <a:r>
              <a:rPr lang="en-SG" sz="2400" dirty="0">
                <a:solidFill>
                  <a:schemeClr val="tx1">
                    <a:lumMod val="75000"/>
                    <a:lumOff val="25000"/>
                  </a:schemeClr>
                </a:solidFill>
              </a:rPr>
              <a:t>In the </a:t>
            </a:r>
            <a:r>
              <a:rPr lang="en-SG" sz="2400" dirty="0" err="1">
                <a:solidFill>
                  <a:schemeClr val="tx1">
                    <a:lumMod val="75000"/>
                    <a:lumOff val="25000"/>
                  </a:schemeClr>
                </a:solidFill>
              </a:rPr>
              <a:t>upsampling</a:t>
            </a:r>
            <a:r>
              <a:rPr lang="en-SG" sz="2400" dirty="0">
                <a:solidFill>
                  <a:schemeClr val="tx1">
                    <a:lumMod val="75000"/>
                    <a:lumOff val="25000"/>
                  </a:schemeClr>
                </a:solidFill>
              </a:rPr>
              <a:t> part we have also a large number of feature channels, which allow the network to propagate context information to higher resolution layers. This eliminates the general issue of low </a:t>
            </a:r>
            <a:r>
              <a:rPr lang="en-SG" sz="2400" dirty="0"/>
              <a:t>localization accuracy.</a:t>
            </a:r>
            <a:endParaRPr lang="en-SG" sz="2400" dirty="0">
              <a:solidFill>
                <a:schemeClr val="tx1">
                  <a:lumMod val="75000"/>
                  <a:lumOff val="25000"/>
                </a:schemeClr>
              </a:solidFill>
            </a:endParaRPr>
          </a:p>
          <a:p>
            <a:pPr marL="457200" indent="-457200">
              <a:buFont typeface="+mj-lt"/>
              <a:buAutoNum type="arabicPeriod"/>
            </a:pPr>
            <a:r>
              <a:rPr lang="en-SG" sz="2400" dirty="0">
                <a:solidFill>
                  <a:schemeClr val="tx1">
                    <a:lumMod val="75000"/>
                    <a:lumOff val="25000"/>
                  </a:schemeClr>
                </a:solidFill>
              </a:rPr>
              <a:t>Excessive data augmentation is done by applying elastic deformations to the available training images. This helps the model to learn and generalize with very few training images. This helps to overcome the issue of need of large training dataset and generalization issue.</a:t>
            </a:r>
          </a:p>
          <a:p>
            <a:pPr marL="0" indent="0">
              <a:buNone/>
            </a:pPr>
            <a:endParaRPr lang="en-SG" sz="2400" dirty="0">
              <a:solidFill>
                <a:schemeClr val="tx1">
                  <a:lumMod val="75000"/>
                  <a:lumOff val="25000"/>
                </a:schemeClr>
              </a:solidFill>
            </a:endParaRPr>
          </a:p>
          <a:p>
            <a:pPr marL="457200" indent="-457200">
              <a:buFont typeface="+mj-lt"/>
              <a:buAutoNum type="arabicPeriod"/>
            </a:pPr>
            <a:endParaRPr lang="en-SG" sz="2400" dirty="0">
              <a:solidFill>
                <a:schemeClr val="tx1">
                  <a:lumMod val="75000"/>
                  <a:lumOff val="25000"/>
                </a:schemeClr>
              </a:solidFill>
            </a:endParaRPr>
          </a:p>
          <a:p>
            <a:pPr marL="457200" indent="-457200">
              <a:buFont typeface="+mj-lt"/>
              <a:buAutoNum type="arabicPeriod"/>
            </a:pPr>
            <a:endParaRPr lang="en-US" sz="2400" dirty="0">
              <a:solidFill>
                <a:schemeClr val="tx1">
                  <a:lumMod val="75000"/>
                  <a:lumOff val="25000"/>
                </a:schemeClr>
              </a:solidFill>
            </a:endParaRPr>
          </a:p>
          <a:p>
            <a:pPr marL="0" indent="0">
              <a:buNone/>
            </a:pPr>
            <a:endParaRPr lang="en-US" dirty="0">
              <a:solidFill>
                <a:schemeClr val="tx1">
                  <a:lumMod val="75000"/>
                  <a:lumOff val="25000"/>
                </a:schemeClr>
              </a:solidFill>
            </a:endParaRPr>
          </a:p>
          <a:p>
            <a:pPr marL="0" indent="0">
              <a:buNone/>
            </a:pPr>
            <a:endParaRPr lang="en-US" dirty="0"/>
          </a:p>
          <a:p>
            <a:pPr marL="0" indent="0">
              <a:buNone/>
            </a:pPr>
            <a:endParaRPr lang="en-US" dirty="0"/>
          </a:p>
        </p:txBody>
      </p:sp>
      <p:sp>
        <p:nvSpPr>
          <p:cNvPr id="4" name="Title 3"/>
          <p:cNvSpPr>
            <a:spLocks noGrp="1"/>
          </p:cNvSpPr>
          <p:nvPr>
            <p:ph type="title"/>
          </p:nvPr>
        </p:nvSpPr>
        <p:spPr/>
        <p:txBody>
          <a:bodyPr/>
          <a:lstStyle/>
          <a:p>
            <a:r>
              <a:rPr lang="en-US" dirty="0"/>
              <a:t>Architecture Details</a:t>
            </a:r>
          </a:p>
        </p:txBody>
      </p:sp>
    </p:spTree>
    <p:extLst>
      <p:ext uri="{BB962C8B-B14F-4D97-AF65-F5344CB8AC3E}">
        <p14:creationId xmlns:p14="http://schemas.microsoft.com/office/powerpoint/2010/main" val="4023808161"/>
      </p:ext>
    </p:extLst>
  </p:cSld>
  <p:clrMapOvr>
    <a:masterClrMapping/>
  </p:clrMapOvr>
</p:sld>
</file>

<file path=ppt/theme/theme1.xml><?xml version="1.0" encoding="utf-8"?>
<a:theme xmlns:a="http://schemas.openxmlformats.org/drawingml/2006/main" name="Custom Design">
  <a:themeElements>
    <a:clrScheme name="ZP COLOR PALETTE FINAL">
      <a:dk1>
        <a:srgbClr val="000000"/>
      </a:dk1>
      <a:lt1>
        <a:srgbClr val="FFFFFF"/>
      </a:lt1>
      <a:dk2>
        <a:srgbClr val="818282"/>
      </a:dk2>
      <a:lt2>
        <a:srgbClr val="F0F0F0"/>
      </a:lt2>
      <a:accent1>
        <a:srgbClr val="003948"/>
      </a:accent1>
      <a:accent2>
        <a:srgbClr val="005D62"/>
      </a:accent2>
      <a:accent3>
        <a:srgbClr val="C3D500"/>
      </a:accent3>
      <a:accent4>
        <a:srgbClr val="729748"/>
      </a:accent4>
      <a:accent5>
        <a:srgbClr val="003948"/>
      </a:accent5>
      <a:accent6>
        <a:srgbClr val="005D62"/>
      </a:accent6>
      <a:hlink>
        <a:srgbClr val="C3D500"/>
      </a:hlink>
      <a:folHlink>
        <a:srgbClr val="81828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ZP COLOR PALETTE FINAL">
      <a:dk1>
        <a:srgbClr val="000000"/>
      </a:dk1>
      <a:lt1>
        <a:srgbClr val="FFFFFF"/>
      </a:lt1>
      <a:dk2>
        <a:srgbClr val="818282"/>
      </a:dk2>
      <a:lt2>
        <a:srgbClr val="F0F0F0"/>
      </a:lt2>
      <a:accent1>
        <a:srgbClr val="003948"/>
      </a:accent1>
      <a:accent2>
        <a:srgbClr val="005D62"/>
      </a:accent2>
      <a:accent3>
        <a:srgbClr val="C3D500"/>
      </a:accent3>
      <a:accent4>
        <a:srgbClr val="729748"/>
      </a:accent4>
      <a:accent5>
        <a:srgbClr val="003948"/>
      </a:accent5>
      <a:accent6>
        <a:srgbClr val="005D62"/>
      </a:accent6>
      <a:hlink>
        <a:srgbClr val="C3D500"/>
      </a:hlink>
      <a:folHlink>
        <a:srgbClr val="81828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ZP COLOR PALETTE FINAL">
      <a:dk1>
        <a:srgbClr val="000000"/>
      </a:dk1>
      <a:lt1>
        <a:srgbClr val="FFFFFF"/>
      </a:lt1>
      <a:dk2>
        <a:srgbClr val="818282"/>
      </a:dk2>
      <a:lt2>
        <a:srgbClr val="F0F0F0"/>
      </a:lt2>
      <a:accent1>
        <a:srgbClr val="003948"/>
      </a:accent1>
      <a:accent2>
        <a:srgbClr val="005D62"/>
      </a:accent2>
      <a:accent3>
        <a:srgbClr val="C3D500"/>
      </a:accent3>
      <a:accent4>
        <a:srgbClr val="729748"/>
      </a:accent4>
      <a:accent5>
        <a:srgbClr val="003948"/>
      </a:accent5>
      <a:accent6>
        <a:srgbClr val="005D62"/>
      </a:accent6>
      <a:hlink>
        <a:srgbClr val="C3D500"/>
      </a:hlink>
      <a:folHlink>
        <a:srgbClr val="81828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Theme">
  <a:themeElements>
    <a:clrScheme name="ZP COLOR PALETTE FINAL">
      <a:dk1>
        <a:srgbClr val="000000"/>
      </a:dk1>
      <a:lt1>
        <a:srgbClr val="FFFFFF"/>
      </a:lt1>
      <a:dk2>
        <a:srgbClr val="818282"/>
      </a:dk2>
      <a:lt2>
        <a:srgbClr val="F0F0F0"/>
      </a:lt2>
      <a:accent1>
        <a:srgbClr val="003948"/>
      </a:accent1>
      <a:accent2>
        <a:srgbClr val="005D62"/>
      </a:accent2>
      <a:accent3>
        <a:srgbClr val="C3D500"/>
      </a:accent3>
      <a:accent4>
        <a:srgbClr val="729748"/>
      </a:accent4>
      <a:accent5>
        <a:srgbClr val="003948"/>
      </a:accent5>
      <a:accent6>
        <a:srgbClr val="005D62"/>
      </a:accent6>
      <a:hlink>
        <a:srgbClr val="C3D500"/>
      </a:hlink>
      <a:folHlink>
        <a:srgbClr val="81828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967</TotalTime>
  <Words>1166</Words>
  <Application>Microsoft Office PowerPoint</Application>
  <PresentationFormat>On-screen Show (4:3)</PresentationFormat>
  <Paragraphs>127</Paragraphs>
  <Slides>18</Slides>
  <Notes>0</Notes>
  <HiddenSlides>0</HiddenSlides>
  <MMClips>0</MMClips>
  <ScaleCrop>false</ScaleCrop>
  <HeadingPairs>
    <vt:vector size="8" baseType="variant">
      <vt:variant>
        <vt:lpstr>Fonts Used</vt:lpstr>
      </vt:variant>
      <vt:variant>
        <vt:i4>7</vt:i4>
      </vt:variant>
      <vt:variant>
        <vt:lpstr>Theme</vt:lpstr>
      </vt:variant>
      <vt:variant>
        <vt:i4>5</vt:i4>
      </vt:variant>
      <vt:variant>
        <vt:lpstr>Embedded OLE Servers</vt:lpstr>
      </vt:variant>
      <vt:variant>
        <vt:i4>1</vt:i4>
      </vt:variant>
      <vt:variant>
        <vt:lpstr>Slide Titles</vt:lpstr>
      </vt:variant>
      <vt:variant>
        <vt:i4>18</vt:i4>
      </vt:variant>
    </vt:vector>
  </HeadingPairs>
  <TitlesOfParts>
    <vt:vector size="31" baseType="lpstr">
      <vt:lpstr>Helvetica Light</vt:lpstr>
      <vt:lpstr>Arial</vt:lpstr>
      <vt:lpstr>Calibri</vt:lpstr>
      <vt:lpstr>Courier New</vt:lpstr>
      <vt:lpstr>Helvetica</vt:lpstr>
      <vt:lpstr>Lucida Sans</vt:lpstr>
      <vt:lpstr>Wingdings 3</vt:lpstr>
      <vt:lpstr>Custom Design</vt:lpstr>
      <vt:lpstr>1_Custom Design</vt:lpstr>
      <vt:lpstr>2_Office Theme</vt:lpstr>
      <vt:lpstr>3_Office Theme</vt:lpstr>
      <vt:lpstr>Orange Waves</vt:lpstr>
      <vt:lpstr>Packager Shell Object</vt:lpstr>
      <vt:lpstr>PowerPoint Presentation</vt:lpstr>
      <vt:lpstr>Objective</vt:lpstr>
      <vt:lpstr>Hazards from existing methods</vt:lpstr>
      <vt:lpstr>About the Data Set</vt:lpstr>
      <vt:lpstr>Existing Solutions &amp; Challenges</vt:lpstr>
      <vt:lpstr>Proposed Solutions</vt:lpstr>
      <vt:lpstr>Choice of Solutions</vt:lpstr>
      <vt:lpstr>Improvised Approach Architecture Fully convolutional neural network with residual connections </vt:lpstr>
      <vt:lpstr>Architecture Details</vt:lpstr>
      <vt:lpstr>Architecture Details</vt:lpstr>
      <vt:lpstr>Best Predictions           &amp;  Worst Predictions</vt:lpstr>
      <vt:lpstr>Experimental Model with MICCAR 2019</vt:lpstr>
      <vt:lpstr>Experimental Model with MICCAR 2019</vt:lpstr>
      <vt:lpstr>Solution Design</vt:lpstr>
      <vt:lpstr>Results &amp; Inference</vt:lpstr>
      <vt:lpstr>Are We good to use it in Lab?</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tammy chew</dc:creator>
  <cp:lastModifiedBy> </cp:lastModifiedBy>
  <cp:revision>811</cp:revision>
  <dcterms:created xsi:type="dcterms:W3CDTF">2016-12-09T03:55:00Z</dcterms:created>
  <dcterms:modified xsi:type="dcterms:W3CDTF">2020-04-16T16:12:10Z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0x010100E992594A94EB96459BA08412D810ED53</vt:lpwstr>
  </property>
  <property fmtid="{D5CDD505-2E9C-101B-9397-08002B2CF9AE}" pid="3" name="KSOProductBuildVer">
    <vt:lpwstr>1033-11.2.0.8991</vt:lpwstr>
  </property>
</Properties>
</file>